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5" r:id="rId4"/>
    <p:sldId id="258" r:id="rId5"/>
    <p:sldId id="259" r:id="rId6"/>
    <p:sldId id="261" r:id="rId7"/>
    <p:sldId id="262" r:id="rId8"/>
    <p:sldId id="264" r:id="rId9"/>
    <p:sldId id="266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8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2A212A-D9A9-4F20-A586-3BBC32DF559C}" type="doc">
      <dgm:prSet loTypeId="urn:microsoft.com/office/officeart/2005/8/layout/target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31FBDBD5-C027-4C0D-A0B2-0BFC441A5FAF}">
      <dgm:prSet phldrT="[文字]"/>
      <dgm:spPr/>
      <dgm:t>
        <a:bodyPr/>
        <a:lstStyle/>
        <a:p>
          <a:r>
            <a:rPr lang="zh-TW" altLang="en-US" dirty="0" smtClean="0">
              <a:solidFill>
                <a:srgbClr val="FF0000"/>
              </a:solidFill>
            </a:rPr>
            <a:t>靈活無拘</a:t>
          </a:r>
          <a:endParaRPr lang="zh-TW" altLang="en-US" dirty="0">
            <a:solidFill>
              <a:srgbClr val="FF0000"/>
            </a:solidFill>
          </a:endParaRPr>
        </a:p>
      </dgm:t>
    </dgm:pt>
    <dgm:pt modelId="{69D29228-62ED-43C2-BAE6-953A5C4D24E0}" type="parTrans" cxnId="{26AECD9D-7B07-4903-BC04-DE24081D2F86}">
      <dgm:prSet/>
      <dgm:spPr/>
      <dgm:t>
        <a:bodyPr/>
        <a:lstStyle/>
        <a:p>
          <a:endParaRPr lang="zh-TW" altLang="en-US"/>
        </a:p>
      </dgm:t>
    </dgm:pt>
    <dgm:pt modelId="{56C3B29A-7FEA-40E1-9194-40F05F415E5F}" type="sibTrans" cxnId="{26AECD9D-7B07-4903-BC04-DE24081D2F86}">
      <dgm:prSet/>
      <dgm:spPr/>
      <dgm:t>
        <a:bodyPr/>
        <a:lstStyle/>
        <a:p>
          <a:endParaRPr lang="zh-TW" altLang="en-US"/>
        </a:p>
      </dgm:t>
    </dgm:pt>
    <dgm:pt modelId="{F375885B-1FD7-4667-B308-5097B5DDF7AC}">
      <dgm:prSet phldrT="[文字]"/>
      <dgm:spPr/>
      <dgm:t>
        <a:bodyPr/>
        <a:lstStyle/>
        <a:p>
          <a:r>
            <a:rPr lang="zh-TW" altLang="en-US" dirty="0" smtClean="0"/>
            <a:t>非官方</a:t>
          </a:r>
          <a:endParaRPr lang="zh-TW" altLang="en-US" dirty="0"/>
        </a:p>
      </dgm:t>
    </dgm:pt>
    <dgm:pt modelId="{36A42555-3F85-4521-9BBD-52C440FE5F5C}" type="parTrans" cxnId="{2581EA2A-2423-4362-B83B-8C6AFC124DB1}">
      <dgm:prSet/>
      <dgm:spPr/>
      <dgm:t>
        <a:bodyPr/>
        <a:lstStyle/>
        <a:p>
          <a:endParaRPr lang="zh-TW" altLang="en-US"/>
        </a:p>
      </dgm:t>
    </dgm:pt>
    <dgm:pt modelId="{41274AA8-768F-4EAB-BA36-59B11A61C76E}" type="sibTrans" cxnId="{2581EA2A-2423-4362-B83B-8C6AFC124DB1}">
      <dgm:prSet/>
      <dgm:spPr/>
      <dgm:t>
        <a:bodyPr/>
        <a:lstStyle/>
        <a:p>
          <a:endParaRPr lang="zh-TW" altLang="en-US"/>
        </a:p>
      </dgm:t>
    </dgm:pt>
    <dgm:pt modelId="{8BF36E3C-3B47-4D26-BF52-5FE9C51BBECB}">
      <dgm:prSet phldrT="[文字]"/>
      <dgm:spPr/>
      <dgm:t>
        <a:bodyPr/>
        <a:lstStyle/>
        <a:p>
          <a:r>
            <a:rPr lang="zh-TW" altLang="en-US" dirty="0" smtClean="0"/>
            <a:t>不為己</a:t>
          </a:r>
          <a:endParaRPr lang="zh-TW" altLang="en-US" dirty="0"/>
        </a:p>
      </dgm:t>
    </dgm:pt>
    <dgm:pt modelId="{62D3B7B4-4B3C-4142-B649-FED5791E9E0D}" type="parTrans" cxnId="{AAAB3C93-ACF7-42DD-B722-7FC569C7F673}">
      <dgm:prSet/>
      <dgm:spPr/>
      <dgm:t>
        <a:bodyPr/>
        <a:lstStyle/>
        <a:p>
          <a:endParaRPr lang="zh-TW" altLang="en-US"/>
        </a:p>
      </dgm:t>
    </dgm:pt>
    <dgm:pt modelId="{7F085D8C-2A03-4D48-B1DE-759E5CF74816}" type="sibTrans" cxnId="{AAAB3C93-ACF7-42DD-B722-7FC569C7F673}">
      <dgm:prSet/>
      <dgm:spPr/>
      <dgm:t>
        <a:bodyPr/>
        <a:lstStyle/>
        <a:p>
          <a:endParaRPr lang="zh-TW" altLang="en-US"/>
        </a:p>
      </dgm:t>
    </dgm:pt>
    <dgm:pt modelId="{E31AA2FB-A8DF-4A18-A800-EF37DB693268}">
      <dgm:prSet phldrT="[文字]"/>
      <dgm:spPr/>
      <dgm:t>
        <a:bodyPr/>
        <a:lstStyle/>
        <a:p>
          <a:r>
            <a:rPr lang="zh-TW" altLang="en-US" dirty="0" smtClean="0">
              <a:solidFill>
                <a:srgbClr val="0070C0"/>
              </a:solidFill>
            </a:rPr>
            <a:t>對等發聲</a:t>
          </a:r>
          <a:endParaRPr lang="zh-TW" altLang="en-US" dirty="0">
            <a:solidFill>
              <a:srgbClr val="0070C0"/>
            </a:solidFill>
          </a:endParaRPr>
        </a:p>
      </dgm:t>
    </dgm:pt>
    <dgm:pt modelId="{E08A69D2-3A75-4533-91EA-D00EF058C17E}" type="parTrans" cxnId="{4662A556-2B6D-4DFE-87B1-F4B5EC43EB06}">
      <dgm:prSet/>
      <dgm:spPr/>
      <dgm:t>
        <a:bodyPr/>
        <a:lstStyle/>
        <a:p>
          <a:endParaRPr lang="zh-TW" altLang="en-US"/>
        </a:p>
      </dgm:t>
    </dgm:pt>
    <dgm:pt modelId="{F3B75A17-4C64-4657-80C6-B0BF6EBD1471}" type="sibTrans" cxnId="{4662A556-2B6D-4DFE-87B1-F4B5EC43EB06}">
      <dgm:prSet/>
      <dgm:spPr/>
      <dgm:t>
        <a:bodyPr/>
        <a:lstStyle/>
        <a:p>
          <a:endParaRPr lang="zh-TW" altLang="en-US"/>
        </a:p>
      </dgm:t>
    </dgm:pt>
    <dgm:pt modelId="{9A39772F-442C-4E77-A926-57EC5D6FBE4D}">
      <dgm:prSet phldrT="[文字]"/>
      <dgm:spPr/>
      <dgm:t>
        <a:bodyPr/>
        <a:lstStyle/>
        <a:p>
          <a:r>
            <a:rPr lang="zh-TW" altLang="en-US" dirty="0" smtClean="0"/>
            <a:t>法定平台</a:t>
          </a:r>
          <a:endParaRPr lang="zh-TW" altLang="en-US" dirty="0"/>
        </a:p>
      </dgm:t>
    </dgm:pt>
    <dgm:pt modelId="{D0B99E58-3FEA-4DEC-884A-4D963069FD12}" type="parTrans" cxnId="{2DBB2D34-44A6-4C68-9571-B98835588412}">
      <dgm:prSet/>
      <dgm:spPr/>
      <dgm:t>
        <a:bodyPr/>
        <a:lstStyle/>
        <a:p>
          <a:endParaRPr lang="zh-TW" altLang="en-US"/>
        </a:p>
      </dgm:t>
    </dgm:pt>
    <dgm:pt modelId="{B7180791-7DC7-419F-B9FB-43ED7AFDDCD3}" type="sibTrans" cxnId="{2DBB2D34-44A6-4C68-9571-B98835588412}">
      <dgm:prSet/>
      <dgm:spPr/>
      <dgm:t>
        <a:bodyPr/>
        <a:lstStyle/>
        <a:p>
          <a:endParaRPr lang="zh-TW" altLang="en-US"/>
        </a:p>
      </dgm:t>
    </dgm:pt>
    <dgm:pt modelId="{F0FA922A-0DED-4952-B761-0C59B83FB652}">
      <dgm:prSet phldrT="[文字]"/>
      <dgm:spPr/>
      <dgm:t>
        <a:bodyPr/>
        <a:lstStyle/>
        <a:p>
          <a:r>
            <a:rPr lang="zh-TW" altLang="en-US" dirty="0" smtClean="0"/>
            <a:t>網路好用</a:t>
          </a:r>
          <a:endParaRPr lang="zh-TW" altLang="en-US" dirty="0"/>
        </a:p>
      </dgm:t>
    </dgm:pt>
    <dgm:pt modelId="{F6994BB7-DECA-4FBC-9698-D1572CAAA8EB}" type="parTrans" cxnId="{08D8DC9D-6B1F-47DB-B705-B11C6A34AE6C}">
      <dgm:prSet/>
      <dgm:spPr/>
      <dgm:t>
        <a:bodyPr/>
        <a:lstStyle/>
        <a:p>
          <a:endParaRPr lang="zh-TW" altLang="en-US"/>
        </a:p>
      </dgm:t>
    </dgm:pt>
    <dgm:pt modelId="{AB37833B-02A6-497E-9EC4-B336A2D6A56D}" type="sibTrans" cxnId="{08D8DC9D-6B1F-47DB-B705-B11C6A34AE6C}">
      <dgm:prSet/>
      <dgm:spPr/>
      <dgm:t>
        <a:bodyPr/>
        <a:lstStyle/>
        <a:p>
          <a:endParaRPr lang="zh-TW" altLang="en-US"/>
        </a:p>
      </dgm:t>
    </dgm:pt>
    <dgm:pt modelId="{8CBCE18D-7EA3-4571-856D-163ED065A3DF}">
      <dgm:prSet phldrT="[文字]"/>
      <dgm:spPr/>
      <dgm:t>
        <a:bodyPr/>
        <a:lstStyle/>
        <a:p>
          <a:r>
            <a:rPr lang="zh-TW" altLang="en-US" dirty="0" smtClean="0">
              <a:solidFill>
                <a:srgbClr val="00B050"/>
              </a:solidFill>
            </a:rPr>
            <a:t>訴諸個案</a:t>
          </a:r>
          <a:endParaRPr lang="zh-TW" altLang="en-US" dirty="0">
            <a:solidFill>
              <a:srgbClr val="00B050"/>
            </a:solidFill>
          </a:endParaRPr>
        </a:p>
      </dgm:t>
    </dgm:pt>
    <dgm:pt modelId="{E305C3F5-28DA-4ADE-9865-C788AD2FC1B5}" type="parTrans" cxnId="{BD44F38F-BD5D-40AD-A2D2-B468F29AF9C3}">
      <dgm:prSet/>
      <dgm:spPr/>
      <dgm:t>
        <a:bodyPr/>
        <a:lstStyle/>
        <a:p>
          <a:endParaRPr lang="zh-TW" altLang="en-US"/>
        </a:p>
      </dgm:t>
    </dgm:pt>
    <dgm:pt modelId="{E19357DA-5137-43E0-9257-C10CEDD26C39}" type="sibTrans" cxnId="{BD44F38F-BD5D-40AD-A2D2-B468F29AF9C3}">
      <dgm:prSet/>
      <dgm:spPr/>
      <dgm:t>
        <a:bodyPr/>
        <a:lstStyle/>
        <a:p>
          <a:endParaRPr lang="zh-TW" altLang="en-US"/>
        </a:p>
      </dgm:t>
    </dgm:pt>
    <dgm:pt modelId="{D87932F2-A658-4C65-BB41-D7E59F9ECD3E}">
      <dgm:prSet phldrT="[文字]"/>
      <dgm:spPr/>
      <dgm:t>
        <a:bodyPr/>
        <a:lstStyle/>
        <a:p>
          <a:r>
            <a:rPr lang="zh-TW" altLang="en-US" dirty="0" smtClean="0"/>
            <a:t>站在勞方</a:t>
          </a:r>
          <a:endParaRPr lang="zh-TW" altLang="en-US" dirty="0"/>
        </a:p>
      </dgm:t>
    </dgm:pt>
    <dgm:pt modelId="{4E5B4CE1-F67F-4A71-B8B5-2986C7918F3E}" type="parTrans" cxnId="{0DC05CBD-83BD-460C-84B5-D615BB9D052A}">
      <dgm:prSet/>
      <dgm:spPr/>
      <dgm:t>
        <a:bodyPr/>
        <a:lstStyle/>
        <a:p>
          <a:endParaRPr lang="zh-TW" altLang="en-US"/>
        </a:p>
      </dgm:t>
    </dgm:pt>
    <dgm:pt modelId="{5512ADB7-9650-45C6-A02E-F75807F0FC08}" type="sibTrans" cxnId="{0DC05CBD-83BD-460C-84B5-D615BB9D052A}">
      <dgm:prSet/>
      <dgm:spPr/>
      <dgm:t>
        <a:bodyPr/>
        <a:lstStyle/>
        <a:p>
          <a:endParaRPr lang="zh-TW" altLang="en-US"/>
        </a:p>
      </dgm:t>
    </dgm:pt>
    <dgm:pt modelId="{AD3053F7-6A73-46A4-92D2-62129EB9E45D}">
      <dgm:prSet phldrT="[文字]"/>
      <dgm:spPr/>
      <dgm:t>
        <a:bodyPr/>
        <a:lstStyle/>
        <a:p>
          <a:r>
            <a:rPr lang="zh-TW" altLang="en-US" dirty="0" smtClean="0"/>
            <a:t>生動具體</a:t>
          </a:r>
          <a:endParaRPr lang="zh-TW" altLang="en-US" dirty="0"/>
        </a:p>
      </dgm:t>
    </dgm:pt>
    <dgm:pt modelId="{0B5C9D81-6B06-41DE-91AA-D6D0835DC6B0}" type="parTrans" cxnId="{EEEBFE46-8BE2-45B3-A983-392286AD8079}">
      <dgm:prSet/>
      <dgm:spPr/>
      <dgm:t>
        <a:bodyPr/>
        <a:lstStyle/>
        <a:p>
          <a:endParaRPr lang="zh-TW" altLang="en-US"/>
        </a:p>
      </dgm:t>
    </dgm:pt>
    <dgm:pt modelId="{E5A33822-8A65-4BBB-8F95-6587219D0AD7}" type="sibTrans" cxnId="{EEEBFE46-8BE2-45B3-A983-392286AD8079}">
      <dgm:prSet/>
      <dgm:spPr/>
      <dgm:t>
        <a:bodyPr/>
        <a:lstStyle/>
        <a:p>
          <a:endParaRPr lang="zh-TW" altLang="en-US"/>
        </a:p>
      </dgm:t>
    </dgm:pt>
    <dgm:pt modelId="{5D4DE4A3-D991-477F-B0B1-DDCB84185F5A}" type="pres">
      <dgm:prSet presAssocID="{552A212A-D9A9-4F20-A586-3BBC32DF559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BABB509-6267-411A-93F2-6B7ADAEED96A}" type="pres">
      <dgm:prSet presAssocID="{31FBDBD5-C027-4C0D-A0B2-0BFC441A5FAF}" presName="circle1" presStyleLbl="node1" presStyleIdx="0" presStyleCnt="3"/>
      <dgm:spPr/>
    </dgm:pt>
    <dgm:pt modelId="{EECCAB71-B2E7-4ED3-BC9F-298639032517}" type="pres">
      <dgm:prSet presAssocID="{31FBDBD5-C027-4C0D-A0B2-0BFC441A5FAF}" presName="space" presStyleCnt="0"/>
      <dgm:spPr/>
    </dgm:pt>
    <dgm:pt modelId="{F6A6AE21-C828-47E3-9434-89030D660C7A}" type="pres">
      <dgm:prSet presAssocID="{31FBDBD5-C027-4C0D-A0B2-0BFC441A5FAF}" presName="rect1" presStyleLbl="alignAcc1" presStyleIdx="0" presStyleCnt="3" custLinFactNeighborX="1104" custLinFactNeighborY="947"/>
      <dgm:spPr/>
      <dgm:t>
        <a:bodyPr/>
        <a:lstStyle/>
        <a:p>
          <a:endParaRPr lang="zh-TW" altLang="en-US"/>
        </a:p>
      </dgm:t>
    </dgm:pt>
    <dgm:pt modelId="{A082E264-7714-4BFA-8306-8D8EE89E93A7}" type="pres">
      <dgm:prSet presAssocID="{E31AA2FB-A8DF-4A18-A800-EF37DB693268}" presName="vertSpace2" presStyleLbl="node1" presStyleIdx="0" presStyleCnt="3"/>
      <dgm:spPr/>
    </dgm:pt>
    <dgm:pt modelId="{0039D038-6EC8-4FA2-BCB5-AA4AB4AA8B14}" type="pres">
      <dgm:prSet presAssocID="{E31AA2FB-A8DF-4A18-A800-EF37DB693268}" presName="circle2" presStyleLbl="node1" presStyleIdx="1" presStyleCnt="3"/>
      <dgm:spPr/>
    </dgm:pt>
    <dgm:pt modelId="{D4C3EA40-C2F8-4E90-A72B-E9A0FC2DCA47}" type="pres">
      <dgm:prSet presAssocID="{E31AA2FB-A8DF-4A18-A800-EF37DB693268}" presName="rect2" presStyleLbl="alignAcc1" presStyleIdx="1" presStyleCnt="3"/>
      <dgm:spPr/>
      <dgm:t>
        <a:bodyPr/>
        <a:lstStyle/>
        <a:p>
          <a:endParaRPr lang="zh-TW" altLang="en-US"/>
        </a:p>
      </dgm:t>
    </dgm:pt>
    <dgm:pt modelId="{0AF059BC-2F04-44F1-9080-A937EE792207}" type="pres">
      <dgm:prSet presAssocID="{8CBCE18D-7EA3-4571-856D-163ED065A3DF}" presName="vertSpace3" presStyleLbl="node1" presStyleIdx="1" presStyleCnt="3"/>
      <dgm:spPr/>
    </dgm:pt>
    <dgm:pt modelId="{48CA244E-B66D-4BBC-A05C-4558B99156C4}" type="pres">
      <dgm:prSet presAssocID="{8CBCE18D-7EA3-4571-856D-163ED065A3DF}" presName="circle3" presStyleLbl="node1" presStyleIdx="2" presStyleCnt="3"/>
      <dgm:spPr/>
    </dgm:pt>
    <dgm:pt modelId="{CA24F7B6-E7F7-4597-9905-00314A3130CC}" type="pres">
      <dgm:prSet presAssocID="{8CBCE18D-7EA3-4571-856D-163ED065A3DF}" presName="rect3" presStyleLbl="alignAcc1" presStyleIdx="2" presStyleCnt="3"/>
      <dgm:spPr/>
      <dgm:t>
        <a:bodyPr/>
        <a:lstStyle/>
        <a:p>
          <a:endParaRPr lang="zh-TW" altLang="en-US"/>
        </a:p>
      </dgm:t>
    </dgm:pt>
    <dgm:pt modelId="{76F7B867-293A-4F51-9E7D-B3FCF536D649}" type="pres">
      <dgm:prSet presAssocID="{31FBDBD5-C027-4C0D-A0B2-0BFC441A5FAF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709DC42-B03D-40C4-8C57-B5894C86A794}" type="pres">
      <dgm:prSet presAssocID="{31FBDBD5-C027-4C0D-A0B2-0BFC441A5FAF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8944B7F-8232-445A-9632-7CEBAE2D9C86}" type="pres">
      <dgm:prSet presAssocID="{E31AA2FB-A8DF-4A18-A800-EF37DB693268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DF61FF2-09CE-4916-970B-D4DAEE783D22}" type="pres">
      <dgm:prSet presAssocID="{E31AA2FB-A8DF-4A18-A800-EF37DB693268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C29FEFE-DF47-4B45-AE7D-57FA963F3432}" type="pres">
      <dgm:prSet presAssocID="{8CBCE18D-7EA3-4571-856D-163ED065A3DF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A27D166-08AB-44B5-81E9-F5C9448FF34E}" type="pres">
      <dgm:prSet presAssocID="{8CBCE18D-7EA3-4571-856D-163ED065A3DF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60726D2-1BEC-4E97-A7C9-8E2C81CFD76A}" type="presOf" srcId="{8CBCE18D-7EA3-4571-856D-163ED065A3DF}" destId="{CC29FEFE-DF47-4B45-AE7D-57FA963F3432}" srcOrd="1" destOrd="0" presId="urn:microsoft.com/office/officeart/2005/8/layout/target3"/>
    <dgm:cxn modelId="{EC227CED-049A-489B-8EFC-BA25DD881AC0}" type="presOf" srcId="{8CBCE18D-7EA3-4571-856D-163ED065A3DF}" destId="{CA24F7B6-E7F7-4597-9905-00314A3130CC}" srcOrd="0" destOrd="0" presId="urn:microsoft.com/office/officeart/2005/8/layout/target3"/>
    <dgm:cxn modelId="{08D8DC9D-6B1F-47DB-B705-B11C6A34AE6C}" srcId="{E31AA2FB-A8DF-4A18-A800-EF37DB693268}" destId="{F0FA922A-0DED-4952-B761-0C59B83FB652}" srcOrd="1" destOrd="0" parTransId="{F6994BB7-DECA-4FBC-9698-D1572CAAA8EB}" sibTransId="{AB37833B-02A6-497E-9EC4-B336A2D6A56D}"/>
    <dgm:cxn modelId="{4AEC8CE9-30C6-4732-8A90-26A119B0E46C}" type="presOf" srcId="{9A39772F-442C-4E77-A926-57EC5D6FBE4D}" destId="{5DF61FF2-09CE-4916-970B-D4DAEE783D22}" srcOrd="0" destOrd="0" presId="urn:microsoft.com/office/officeart/2005/8/layout/target3"/>
    <dgm:cxn modelId="{1C949036-B169-468A-8311-8C71FD54F752}" type="presOf" srcId="{31FBDBD5-C027-4C0D-A0B2-0BFC441A5FAF}" destId="{F6A6AE21-C828-47E3-9434-89030D660C7A}" srcOrd="0" destOrd="0" presId="urn:microsoft.com/office/officeart/2005/8/layout/target3"/>
    <dgm:cxn modelId="{2DBB2D34-44A6-4C68-9571-B98835588412}" srcId="{E31AA2FB-A8DF-4A18-A800-EF37DB693268}" destId="{9A39772F-442C-4E77-A926-57EC5D6FBE4D}" srcOrd="0" destOrd="0" parTransId="{D0B99E58-3FEA-4DEC-884A-4D963069FD12}" sibTransId="{B7180791-7DC7-419F-B9FB-43ED7AFDDCD3}"/>
    <dgm:cxn modelId="{BD44F38F-BD5D-40AD-A2D2-B468F29AF9C3}" srcId="{552A212A-D9A9-4F20-A586-3BBC32DF559C}" destId="{8CBCE18D-7EA3-4571-856D-163ED065A3DF}" srcOrd="2" destOrd="0" parTransId="{E305C3F5-28DA-4ADE-9865-C788AD2FC1B5}" sibTransId="{E19357DA-5137-43E0-9257-C10CEDD26C39}"/>
    <dgm:cxn modelId="{2581EA2A-2423-4362-B83B-8C6AFC124DB1}" srcId="{31FBDBD5-C027-4C0D-A0B2-0BFC441A5FAF}" destId="{F375885B-1FD7-4667-B308-5097B5DDF7AC}" srcOrd="0" destOrd="0" parTransId="{36A42555-3F85-4521-9BBD-52C440FE5F5C}" sibTransId="{41274AA8-768F-4EAB-BA36-59B11A61C76E}"/>
    <dgm:cxn modelId="{3D092717-0275-46E3-9914-D5884CFBA8F9}" type="presOf" srcId="{552A212A-D9A9-4F20-A586-3BBC32DF559C}" destId="{5D4DE4A3-D991-477F-B0B1-DDCB84185F5A}" srcOrd="0" destOrd="0" presId="urn:microsoft.com/office/officeart/2005/8/layout/target3"/>
    <dgm:cxn modelId="{26AECD9D-7B07-4903-BC04-DE24081D2F86}" srcId="{552A212A-D9A9-4F20-A586-3BBC32DF559C}" destId="{31FBDBD5-C027-4C0D-A0B2-0BFC441A5FAF}" srcOrd="0" destOrd="0" parTransId="{69D29228-62ED-43C2-BAE6-953A5C4D24E0}" sibTransId="{56C3B29A-7FEA-40E1-9194-40F05F415E5F}"/>
    <dgm:cxn modelId="{CE534CBE-08FB-4BD6-8241-12FA485F0B8A}" type="presOf" srcId="{E31AA2FB-A8DF-4A18-A800-EF37DB693268}" destId="{D8944B7F-8232-445A-9632-7CEBAE2D9C86}" srcOrd="1" destOrd="0" presId="urn:microsoft.com/office/officeart/2005/8/layout/target3"/>
    <dgm:cxn modelId="{FC6A69B4-A3DC-49A4-BBA1-0098B2908617}" type="presOf" srcId="{31FBDBD5-C027-4C0D-A0B2-0BFC441A5FAF}" destId="{76F7B867-293A-4F51-9E7D-B3FCF536D649}" srcOrd="1" destOrd="0" presId="urn:microsoft.com/office/officeart/2005/8/layout/target3"/>
    <dgm:cxn modelId="{78F60A34-2570-4506-BB46-F8E46D4B68D2}" type="presOf" srcId="{AD3053F7-6A73-46A4-92D2-62129EB9E45D}" destId="{AA27D166-08AB-44B5-81E9-F5C9448FF34E}" srcOrd="0" destOrd="1" presId="urn:microsoft.com/office/officeart/2005/8/layout/target3"/>
    <dgm:cxn modelId="{3BCBAD95-C77E-4273-8DDB-C8169E7794B3}" type="presOf" srcId="{F375885B-1FD7-4667-B308-5097B5DDF7AC}" destId="{6709DC42-B03D-40C4-8C57-B5894C86A794}" srcOrd="0" destOrd="0" presId="urn:microsoft.com/office/officeart/2005/8/layout/target3"/>
    <dgm:cxn modelId="{EEEBFE46-8BE2-45B3-A983-392286AD8079}" srcId="{8CBCE18D-7EA3-4571-856D-163ED065A3DF}" destId="{AD3053F7-6A73-46A4-92D2-62129EB9E45D}" srcOrd="1" destOrd="0" parTransId="{0B5C9D81-6B06-41DE-91AA-D6D0835DC6B0}" sibTransId="{E5A33822-8A65-4BBB-8F95-6587219D0AD7}"/>
    <dgm:cxn modelId="{4662A556-2B6D-4DFE-87B1-F4B5EC43EB06}" srcId="{552A212A-D9A9-4F20-A586-3BBC32DF559C}" destId="{E31AA2FB-A8DF-4A18-A800-EF37DB693268}" srcOrd="1" destOrd="0" parTransId="{E08A69D2-3A75-4533-91EA-D00EF058C17E}" sibTransId="{F3B75A17-4C64-4657-80C6-B0BF6EBD1471}"/>
    <dgm:cxn modelId="{BEE2FA95-5AB5-4639-AF4F-EAB3832761C9}" type="presOf" srcId="{F0FA922A-0DED-4952-B761-0C59B83FB652}" destId="{5DF61FF2-09CE-4916-970B-D4DAEE783D22}" srcOrd="0" destOrd="1" presId="urn:microsoft.com/office/officeart/2005/8/layout/target3"/>
    <dgm:cxn modelId="{0DC05CBD-83BD-460C-84B5-D615BB9D052A}" srcId="{8CBCE18D-7EA3-4571-856D-163ED065A3DF}" destId="{D87932F2-A658-4C65-BB41-D7E59F9ECD3E}" srcOrd="0" destOrd="0" parTransId="{4E5B4CE1-F67F-4A71-B8B5-2986C7918F3E}" sibTransId="{5512ADB7-9650-45C6-A02E-F75807F0FC08}"/>
    <dgm:cxn modelId="{06D4BC83-4EE9-4BC3-AA63-0C143B662FB9}" type="presOf" srcId="{E31AA2FB-A8DF-4A18-A800-EF37DB693268}" destId="{D4C3EA40-C2F8-4E90-A72B-E9A0FC2DCA47}" srcOrd="0" destOrd="0" presId="urn:microsoft.com/office/officeart/2005/8/layout/target3"/>
    <dgm:cxn modelId="{AAAB3C93-ACF7-42DD-B722-7FC569C7F673}" srcId="{31FBDBD5-C027-4C0D-A0B2-0BFC441A5FAF}" destId="{8BF36E3C-3B47-4D26-BF52-5FE9C51BBECB}" srcOrd="1" destOrd="0" parTransId="{62D3B7B4-4B3C-4142-B649-FED5791E9E0D}" sibTransId="{7F085D8C-2A03-4D48-B1DE-759E5CF74816}"/>
    <dgm:cxn modelId="{ACFFDD96-5322-4FEC-AC5E-5E0D6C246AA9}" type="presOf" srcId="{8BF36E3C-3B47-4D26-BF52-5FE9C51BBECB}" destId="{6709DC42-B03D-40C4-8C57-B5894C86A794}" srcOrd="0" destOrd="1" presId="urn:microsoft.com/office/officeart/2005/8/layout/target3"/>
    <dgm:cxn modelId="{8279EFD7-1EC6-4C73-A7A4-D564A7492B4A}" type="presOf" srcId="{D87932F2-A658-4C65-BB41-D7E59F9ECD3E}" destId="{AA27D166-08AB-44B5-81E9-F5C9448FF34E}" srcOrd="0" destOrd="0" presId="urn:microsoft.com/office/officeart/2005/8/layout/target3"/>
    <dgm:cxn modelId="{A291C2A2-1FCE-4D3E-900A-9F27A1A6591F}" type="presParOf" srcId="{5D4DE4A3-D991-477F-B0B1-DDCB84185F5A}" destId="{2BABB509-6267-411A-93F2-6B7ADAEED96A}" srcOrd="0" destOrd="0" presId="urn:microsoft.com/office/officeart/2005/8/layout/target3"/>
    <dgm:cxn modelId="{0E30DD37-B3DA-4650-B865-1320B3BAA906}" type="presParOf" srcId="{5D4DE4A3-D991-477F-B0B1-DDCB84185F5A}" destId="{EECCAB71-B2E7-4ED3-BC9F-298639032517}" srcOrd="1" destOrd="0" presId="urn:microsoft.com/office/officeart/2005/8/layout/target3"/>
    <dgm:cxn modelId="{F933F66F-00CA-4AC1-9302-3255C210CB9A}" type="presParOf" srcId="{5D4DE4A3-D991-477F-B0B1-DDCB84185F5A}" destId="{F6A6AE21-C828-47E3-9434-89030D660C7A}" srcOrd="2" destOrd="0" presId="urn:microsoft.com/office/officeart/2005/8/layout/target3"/>
    <dgm:cxn modelId="{A77054DC-642D-436C-91F7-15E267388324}" type="presParOf" srcId="{5D4DE4A3-D991-477F-B0B1-DDCB84185F5A}" destId="{A082E264-7714-4BFA-8306-8D8EE89E93A7}" srcOrd="3" destOrd="0" presId="urn:microsoft.com/office/officeart/2005/8/layout/target3"/>
    <dgm:cxn modelId="{4FB30975-1D78-4E50-865F-CAE9C9BE0C3F}" type="presParOf" srcId="{5D4DE4A3-D991-477F-B0B1-DDCB84185F5A}" destId="{0039D038-6EC8-4FA2-BCB5-AA4AB4AA8B14}" srcOrd="4" destOrd="0" presId="urn:microsoft.com/office/officeart/2005/8/layout/target3"/>
    <dgm:cxn modelId="{44399571-FEFF-4981-9096-32A402750066}" type="presParOf" srcId="{5D4DE4A3-D991-477F-B0B1-DDCB84185F5A}" destId="{D4C3EA40-C2F8-4E90-A72B-E9A0FC2DCA47}" srcOrd="5" destOrd="0" presId="urn:microsoft.com/office/officeart/2005/8/layout/target3"/>
    <dgm:cxn modelId="{1766A7C0-529F-48A7-AF81-3929DB988327}" type="presParOf" srcId="{5D4DE4A3-D991-477F-B0B1-DDCB84185F5A}" destId="{0AF059BC-2F04-44F1-9080-A937EE792207}" srcOrd="6" destOrd="0" presId="urn:microsoft.com/office/officeart/2005/8/layout/target3"/>
    <dgm:cxn modelId="{4611FCC1-81D2-44DD-A0B9-7DF810EF71A2}" type="presParOf" srcId="{5D4DE4A3-D991-477F-B0B1-DDCB84185F5A}" destId="{48CA244E-B66D-4BBC-A05C-4558B99156C4}" srcOrd="7" destOrd="0" presId="urn:microsoft.com/office/officeart/2005/8/layout/target3"/>
    <dgm:cxn modelId="{55BF7915-3DC7-4A9F-AB8D-51E5D7F2ECB9}" type="presParOf" srcId="{5D4DE4A3-D991-477F-B0B1-DDCB84185F5A}" destId="{CA24F7B6-E7F7-4597-9905-00314A3130CC}" srcOrd="8" destOrd="0" presId="urn:microsoft.com/office/officeart/2005/8/layout/target3"/>
    <dgm:cxn modelId="{0213C20C-4B2B-40E6-ADFE-D97460AD1CE0}" type="presParOf" srcId="{5D4DE4A3-D991-477F-B0B1-DDCB84185F5A}" destId="{76F7B867-293A-4F51-9E7D-B3FCF536D649}" srcOrd="9" destOrd="0" presId="urn:microsoft.com/office/officeart/2005/8/layout/target3"/>
    <dgm:cxn modelId="{2C8791F5-6405-4001-BF68-1A12EEDED85D}" type="presParOf" srcId="{5D4DE4A3-D991-477F-B0B1-DDCB84185F5A}" destId="{6709DC42-B03D-40C4-8C57-B5894C86A794}" srcOrd="10" destOrd="0" presId="urn:microsoft.com/office/officeart/2005/8/layout/target3"/>
    <dgm:cxn modelId="{942B0E84-A1D4-46ED-9259-B5B5D4F715E7}" type="presParOf" srcId="{5D4DE4A3-D991-477F-B0B1-DDCB84185F5A}" destId="{D8944B7F-8232-445A-9632-7CEBAE2D9C86}" srcOrd="11" destOrd="0" presId="urn:microsoft.com/office/officeart/2005/8/layout/target3"/>
    <dgm:cxn modelId="{E95A98FE-0D65-492E-A7C8-91A334767B58}" type="presParOf" srcId="{5D4DE4A3-D991-477F-B0B1-DDCB84185F5A}" destId="{5DF61FF2-09CE-4916-970B-D4DAEE783D22}" srcOrd="12" destOrd="0" presId="urn:microsoft.com/office/officeart/2005/8/layout/target3"/>
    <dgm:cxn modelId="{52BADE6C-C7F3-4E00-8C6C-71697AA295F1}" type="presParOf" srcId="{5D4DE4A3-D991-477F-B0B1-DDCB84185F5A}" destId="{CC29FEFE-DF47-4B45-AE7D-57FA963F3432}" srcOrd="13" destOrd="0" presId="urn:microsoft.com/office/officeart/2005/8/layout/target3"/>
    <dgm:cxn modelId="{17123938-1FD5-4D0C-A967-313C76D5FF87}" type="presParOf" srcId="{5D4DE4A3-D991-477F-B0B1-DDCB84185F5A}" destId="{AA27D166-08AB-44B5-81E9-F5C9448FF34E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93AE0B-A994-4013-AAF5-C294F8F60FC4}" type="doc">
      <dgm:prSet loTypeId="urn:microsoft.com/office/officeart/2005/8/layout/radial1" loCatId="cycle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4EA7B18A-DAF9-42BC-8435-8D09F305F5D3}">
      <dgm:prSet phldrT="[文字]"/>
      <dgm:spPr/>
      <dgm:t>
        <a:bodyPr/>
        <a:lstStyle/>
        <a:p>
          <a:r>
            <a:rPr lang="zh-TW" altLang="en-US" dirty="0" smtClean="0"/>
            <a:t>意志</a:t>
          </a:r>
          <a:endParaRPr lang="zh-TW" altLang="en-US" dirty="0"/>
        </a:p>
      </dgm:t>
    </dgm:pt>
    <dgm:pt modelId="{4D3F6B45-036D-42F3-82E8-877D9D277F7F}" type="parTrans" cxnId="{D333509A-819E-4B94-B48E-32BE61BA0AEC}">
      <dgm:prSet/>
      <dgm:spPr/>
      <dgm:t>
        <a:bodyPr/>
        <a:lstStyle/>
        <a:p>
          <a:endParaRPr lang="zh-TW" altLang="en-US"/>
        </a:p>
      </dgm:t>
    </dgm:pt>
    <dgm:pt modelId="{93815778-FB05-4D9A-A6C4-444002ED87DD}" type="sibTrans" cxnId="{D333509A-819E-4B94-B48E-32BE61BA0AEC}">
      <dgm:prSet/>
      <dgm:spPr/>
      <dgm:t>
        <a:bodyPr/>
        <a:lstStyle/>
        <a:p>
          <a:endParaRPr lang="zh-TW" altLang="en-US"/>
        </a:p>
      </dgm:t>
    </dgm:pt>
    <dgm:pt modelId="{36F8CF5B-C791-4AD7-B1A4-61EAEC7527E9}">
      <dgm:prSet phldrT="[文字]"/>
      <dgm:spPr/>
      <dgm:t>
        <a:bodyPr/>
        <a:lstStyle/>
        <a:p>
          <a:r>
            <a:rPr lang="zh-TW" altLang="en-US" dirty="0" smtClean="0"/>
            <a:t>謀略</a:t>
          </a:r>
          <a:endParaRPr lang="zh-TW" altLang="en-US" dirty="0"/>
        </a:p>
      </dgm:t>
    </dgm:pt>
    <dgm:pt modelId="{50192E9F-C33F-4253-A503-A95C7F2DDFD3}" type="parTrans" cxnId="{1C7A947E-E48A-4EEA-BBC5-1BB18E27C33C}">
      <dgm:prSet/>
      <dgm:spPr/>
      <dgm:t>
        <a:bodyPr/>
        <a:lstStyle/>
        <a:p>
          <a:endParaRPr lang="zh-TW" altLang="en-US"/>
        </a:p>
      </dgm:t>
    </dgm:pt>
    <dgm:pt modelId="{4E6A95EE-3B37-4F1F-8DC1-A30389511962}" type="sibTrans" cxnId="{1C7A947E-E48A-4EEA-BBC5-1BB18E27C33C}">
      <dgm:prSet/>
      <dgm:spPr/>
      <dgm:t>
        <a:bodyPr/>
        <a:lstStyle/>
        <a:p>
          <a:endParaRPr lang="zh-TW" altLang="en-US"/>
        </a:p>
      </dgm:t>
    </dgm:pt>
    <dgm:pt modelId="{ADBCB9ED-021C-4810-92F5-48A011B3B683}">
      <dgm:prSet phldrT="[文字]"/>
      <dgm:spPr/>
      <dgm:t>
        <a:bodyPr/>
        <a:lstStyle/>
        <a:p>
          <a:r>
            <a:rPr lang="zh-TW" altLang="en-US" dirty="0" smtClean="0"/>
            <a:t>技術</a:t>
          </a:r>
          <a:endParaRPr lang="zh-TW" altLang="en-US" dirty="0"/>
        </a:p>
      </dgm:t>
    </dgm:pt>
    <dgm:pt modelId="{ECAAFE61-13F1-4721-B6EE-4CFE219B90E1}" type="parTrans" cxnId="{4BAE99C2-B454-4C90-92CD-70278125DC0D}">
      <dgm:prSet/>
      <dgm:spPr/>
      <dgm:t>
        <a:bodyPr/>
        <a:lstStyle/>
        <a:p>
          <a:endParaRPr lang="zh-TW" altLang="en-US"/>
        </a:p>
      </dgm:t>
    </dgm:pt>
    <dgm:pt modelId="{8E933E96-3946-42FF-9473-5793D09A0EF6}" type="sibTrans" cxnId="{4BAE99C2-B454-4C90-92CD-70278125DC0D}">
      <dgm:prSet/>
      <dgm:spPr/>
      <dgm:t>
        <a:bodyPr/>
        <a:lstStyle/>
        <a:p>
          <a:endParaRPr lang="zh-TW" altLang="en-US"/>
        </a:p>
      </dgm:t>
    </dgm:pt>
    <dgm:pt modelId="{66BBA3D6-F8E1-4937-9CBC-6B85CD5FC110}">
      <dgm:prSet phldrT="[文字]"/>
      <dgm:spPr/>
      <dgm:t>
        <a:bodyPr/>
        <a:lstStyle/>
        <a:p>
          <a:r>
            <a:rPr lang="zh-TW" altLang="en-US" dirty="0" smtClean="0"/>
            <a:t>情報</a:t>
          </a:r>
          <a:endParaRPr lang="zh-TW" altLang="en-US" dirty="0"/>
        </a:p>
      </dgm:t>
    </dgm:pt>
    <dgm:pt modelId="{5AC487B1-5599-4537-B858-1ADF3121BE69}" type="parTrans" cxnId="{ED6246D5-38E1-47BD-98F1-7D98C28F9291}">
      <dgm:prSet/>
      <dgm:spPr/>
      <dgm:t>
        <a:bodyPr/>
        <a:lstStyle/>
        <a:p>
          <a:endParaRPr lang="zh-TW" altLang="en-US"/>
        </a:p>
      </dgm:t>
    </dgm:pt>
    <dgm:pt modelId="{609D0177-696F-4FB3-A229-289F81B52132}" type="sibTrans" cxnId="{ED6246D5-38E1-47BD-98F1-7D98C28F9291}">
      <dgm:prSet/>
      <dgm:spPr/>
      <dgm:t>
        <a:bodyPr/>
        <a:lstStyle/>
        <a:p>
          <a:endParaRPr lang="zh-TW" altLang="en-US"/>
        </a:p>
      </dgm:t>
    </dgm:pt>
    <dgm:pt modelId="{F57DBF2E-63C6-4900-AAC1-A51F2F2F3210}" type="pres">
      <dgm:prSet presAssocID="{4E93AE0B-A994-4013-AAF5-C294F8F60FC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1931330-6039-436E-AE98-E5FBD06FEB33}" type="pres">
      <dgm:prSet presAssocID="{4EA7B18A-DAF9-42BC-8435-8D09F305F5D3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BF69FB4D-3E4B-47F3-8606-6066E739F8E5}" type="pres">
      <dgm:prSet presAssocID="{50192E9F-C33F-4253-A503-A95C7F2DDFD3}" presName="Name9" presStyleLbl="parChTrans1D2" presStyleIdx="0" presStyleCnt="3"/>
      <dgm:spPr/>
      <dgm:t>
        <a:bodyPr/>
        <a:lstStyle/>
        <a:p>
          <a:endParaRPr lang="zh-TW" altLang="en-US"/>
        </a:p>
      </dgm:t>
    </dgm:pt>
    <dgm:pt modelId="{0C6C4F70-184E-4283-A510-1951ACBF718E}" type="pres">
      <dgm:prSet presAssocID="{50192E9F-C33F-4253-A503-A95C7F2DDFD3}" presName="connTx" presStyleLbl="parChTrans1D2" presStyleIdx="0" presStyleCnt="3"/>
      <dgm:spPr/>
      <dgm:t>
        <a:bodyPr/>
        <a:lstStyle/>
        <a:p>
          <a:endParaRPr lang="zh-TW" altLang="en-US"/>
        </a:p>
      </dgm:t>
    </dgm:pt>
    <dgm:pt modelId="{1D07B47D-A619-4B84-8502-1171AD6DA787}" type="pres">
      <dgm:prSet presAssocID="{36F8CF5B-C791-4AD7-B1A4-61EAEC7527E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3184632-35AE-491F-96F2-D4F846CB41BF}" type="pres">
      <dgm:prSet presAssocID="{ECAAFE61-13F1-4721-B6EE-4CFE219B90E1}" presName="Name9" presStyleLbl="parChTrans1D2" presStyleIdx="1" presStyleCnt="3"/>
      <dgm:spPr/>
      <dgm:t>
        <a:bodyPr/>
        <a:lstStyle/>
        <a:p>
          <a:endParaRPr lang="zh-TW" altLang="en-US"/>
        </a:p>
      </dgm:t>
    </dgm:pt>
    <dgm:pt modelId="{D8C8F4CC-2838-405D-979D-426207A35273}" type="pres">
      <dgm:prSet presAssocID="{ECAAFE61-13F1-4721-B6EE-4CFE219B90E1}" presName="connTx" presStyleLbl="parChTrans1D2" presStyleIdx="1" presStyleCnt="3"/>
      <dgm:spPr/>
      <dgm:t>
        <a:bodyPr/>
        <a:lstStyle/>
        <a:p>
          <a:endParaRPr lang="zh-TW" altLang="en-US"/>
        </a:p>
      </dgm:t>
    </dgm:pt>
    <dgm:pt modelId="{B3B03E52-ED8E-4378-95D6-56657303B190}" type="pres">
      <dgm:prSet presAssocID="{ADBCB9ED-021C-4810-92F5-48A011B3B68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0D2C8C3-8DD2-43FD-8DA7-F6C03BD57AB9}" type="pres">
      <dgm:prSet presAssocID="{5AC487B1-5599-4537-B858-1ADF3121BE69}" presName="Name9" presStyleLbl="parChTrans1D2" presStyleIdx="2" presStyleCnt="3"/>
      <dgm:spPr/>
      <dgm:t>
        <a:bodyPr/>
        <a:lstStyle/>
        <a:p>
          <a:endParaRPr lang="zh-TW" altLang="en-US"/>
        </a:p>
      </dgm:t>
    </dgm:pt>
    <dgm:pt modelId="{79E7A106-9B0D-457E-AA16-0933D697B93A}" type="pres">
      <dgm:prSet presAssocID="{5AC487B1-5599-4537-B858-1ADF3121BE69}" presName="connTx" presStyleLbl="parChTrans1D2" presStyleIdx="2" presStyleCnt="3"/>
      <dgm:spPr/>
      <dgm:t>
        <a:bodyPr/>
        <a:lstStyle/>
        <a:p>
          <a:endParaRPr lang="zh-TW" altLang="en-US"/>
        </a:p>
      </dgm:t>
    </dgm:pt>
    <dgm:pt modelId="{5279483C-EDCC-4489-B010-18B69E138822}" type="pres">
      <dgm:prSet presAssocID="{66BBA3D6-F8E1-4937-9CBC-6B85CD5FC11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32FE3D8-24B4-4C2B-83A3-5FD41B1E0A0B}" type="presOf" srcId="{36F8CF5B-C791-4AD7-B1A4-61EAEC7527E9}" destId="{1D07B47D-A619-4B84-8502-1171AD6DA787}" srcOrd="0" destOrd="0" presId="urn:microsoft.com/office/officeart/2005/8/layout/radial1"/>
    <dgm:cxn modelId="{970D811A-2C41-49E3-872C-0D88754E52ED}" type="presOf" srcId="{5AC487B1-5599-4537-B858-1ADF3121BE69}" destId="{79E7A106-9B0D-457E-AA16-0933D697B93A}" srcOrd="1" destOrd="0" presId="urn:microsoft.com/office/officeart/2005/8/layout/radial1"/>
    <dgm:cxn modelId="{D333509A-819E-4B94-B48E-32BE61BA0AEC}" srcId="{4E93AE0B-A994-4013-AAF5-C294F8F60FC4}" destId="{4EA7B18A-DAF9-42BC-8435-8D09F305F5D3}" srcOrd="0" destOrd="0" parTransId="{4D3F6B45-036D-42F3-82E8-877D9D277F7F}" sibTransId="{93815778-FB05-4D9A-A6C4-444002ED87DD}"/>
    <dgm:cxn modelId="{4BAE99C2-B454-4C90-92CD-70278125DC0D}" srcId="{4EA7B18A-DAF9-42BC-8435-8D09F305F5D3}" destId="{ADBCB9ED-021C-4810-92F5-48A011B3B683}" srcOrd="1" destOrd="0" parTransId="{ECAAFE61-13F1-4721-B6EE-4CFE219B90E1}" sibTransId="{8E933E96-3946-42FF-9473-5793D09A0EF6}"/>
    <dgm:cxn modelId="{EA0F9E91-999D-4E8F-8336-11D619BFD575}" type="presOf" srcId="{4EA7B18A-DAF9-42BC-8435-8D09F305F5D3}" destId="{B1931330-6039-436E-AE98-E5FBD06FEB33}" srcOrd="0" destOrd="0" presId="urn:microsoft.com/office/officeart/2005/8/layout/radial1"/>
    <dgm:cxn modelId="{67F097EE-F4F1-42D4-B90E-E6FE703707BF}" type="presOf" srcId="{ECAAFE61-13F1-4721-B6EE-4CFE219B90E1}" destId="{D8C8F4CC-2838-405D-979D-426207A35273}" srcOrd="1" destOrd="0" presId="urn:microsoft.com/office/officeart/2005/8/layout/radial1"/>
    <dgm:cxn modelId="{ED6246D5-38E1-47BD-98F1-7D98C28F9291}" srcId="{4EA7B18A-DAF9-42BC-8435-8D09F305F5D3}" destId="{66BBA3D6-F8E1-4937-9CBC-6B85CD5FC110}" srcOrd="2" destOrd="0" parTransId="{5AC487B1-5599-4537-B858-1ADF3121BE69}" sibTransId="{609D0177-696F-4FB3-A229-289F81B52132}"/>
    <dgm:cxn modelId="{82F9511C-589B-48D6-A887-DFDF305C9B77}" type="presOf" srcId="{66BBA3D6-F8E1-4937-9CBC-6B85CD5FC110}" destId="{5279483C-EDCC-4489-B010-18B69E138822}" srcOrd="0" destOrd="0" presId="urn:microsoft.com/office/officeart/2005/8/layout/radial1"/>
    <dgm:cxn modelId="{A78369F1-2913-4943-B6BD-F7609F39EF31}" type="presOf" srcId="{4E93AE0B-A994-4013-AAF5-C294F8F60FC4}" destId="{F57DBF2E-63C6-4900-AAC1-A51F2F2F3210}" srcOrd="0" destOrd="0" presId="urn:microsoft.com/office/officeart/2005/8/layout/radial1"/>
    <dgm:cxn modelId="{1C7A947E-E48A-4EEA-BBC5-1BB18E27C33C}" srcId="{4EA7B18A-DAF9-42BC-8435-8D09F305F5D3}" destId="{36F8CF5B-C791-4AD7-B1A4-61EAEC7527E9}" srcOrd="0" destOrd="0" parTransId="{50192E9F-C33F-4253-A503-A95C7F2DDFD3}" sibTransId="{4E6A95EE-3B37-4F1F-8DC1-A30389511962}"/>
    <dgm:cxn modelId="{B72FB246-E49B-4BA7-9E91-CC350A7BD260}" type="presOf" srcId="{50192E9F-C33F-4253-A503-A95C7F2DDFD3}" destId="{0C6C4F70-184E-4283-A510-1951ACBF718E}" srcOrd="1" destOrd="0" presId="urn:microsoft.com/office/officeart/2005/8/layout/radial1"/>
    <dgm:cxn modelId="{7D0D8D29-BB4B-4498-A682-D2F9E889DC42}" type="presOf" srcId="{50192E9F-C33F-4253-A503-A95C7F2DDFD3}" destId="{BF69FB4D-3E4B-47F3-8606-6066E739F8E5}" srcOrd="0" destOrd="0" presId="urn:microsoft.com/office/officeart/2005/8/layout/radial1"/>
    <dgm:cxn modelId="{F42A4125-4D29-41E6-90C2-9FC9606CCF04}" type="presOf" srcId="{ECAAFE61-13F1-4721-B6EE-4CFE219B90E1}" destId="{B3184632-35AE-491F-96F2-D4F846CB41BF}" srcOrd="0" destOrd="0" presId="urn:microsoft.com/office/officeart/2005/8/layout/radial1"/>
    <dgm:cxn modelId="{B236055B-741D-426E-BA00-D4C19BFFB4AD}" type="presOf" srcId="{ADBCB9ED-021C-4810-92F5-48A011B3B683}" destId="{B3B03E52-ED8E-4378-95D6-56657303B190}" srcOrd="0" destOrd="0" presId="urn:microsoft.com/office/officeart/2005/8/layout/radial1"/>
    <dgm:cxn modelId="{7EE5E077-B00A-465A-871B-AFF505676B51}" type="presOf" srcId="{5AC487B1-5599-4537-B858-1ADF3121BE69}" destId="{B0D2C8C3-8DD2-43FD-8DA7-F6C03BD57AB9}" srcOrd="0" destOrd="0" presId="urn:microsoft.com/office/officeart/2005/8/layout/radial1"/>
    <dgm:cxn modelId="{3C1FC9A3-A1F7-425B-8BF6-657354079998}" type="presParOf" srcId="{F57DBF2E-63C6-4900-AAC1-A51F2F2F3210}" destId="{B1931330-6039-436E-AE98-E5FBD06FEB33}" srcOrd="0" destOrd="0" presId="urn:microsoft.com/office/officeart/2005/8/layout/radial1"/>
    <dgm:cxn modelId="{5C12BD4A-12F4-4303-BA2C-E0DD070E0F67}" type="presParOf" srcId="{F57DBF2E-63C6-4900-AAC1-A51F2F2F3210}" destId="{BF69FB4D-3E4B-47F3-8606-6066E739F8E5}" srcOrd="1" destOrd="0" presId="urn:microsoft.com/office/officeart/2005/8/layout/radial1"/>
    <dgm:cxn modelId="{A9AE14D6-35EF-425D-993A-337BB4682837}" type="presParOf" srcId="{BF69FB4D-3E4B-47F3-8606-6066E739F8E5}" destId="{0C6C4F70-184E-4283-A510-1951ACBF718E}" srcOrd="0" destOrd="0" presId="urn:microsoft.com/office/officeart/2005/8/layout/radial1"/>
    <dgm:cxn modelId="{55B52643-1BEF-4581-B66B-53A79F9A95DD}" type="presParOf" srcId="{F57DBF2E-63C6-4900-AAC1-A51F2F2F3210}" destId="{1D07B47D-A619-4B84-8502-1171AD6DA787}" srcOrd="2" destOrd="0" presId="urn:microsoft.com/office/officeart/2005/8/layout/radial1"/>
    <dgm:cxn modelId="{7415E38E-4D43-42A4-B803-2B7EE3017945}" type="presParOf" srcId="{F57DBF2E-63C6-4900-AAC1-A51F2F2F3210}" destId="{B3184632-35AE-491F-96F2-D4F846CB41BF}" srcOrd="3" destOrd="0" presId="urn:microsoft.com/office/officeart/2005/8/layout/radial1"/>
    <dgm:cxn modelId="{4428595B-D56D-4CF7-BBDD-150D5341423D}" type="presParOf" srcId="{B3184632-35AE-491F-96F2-D4F846CB41BF}" destId="{D8C8F4CC-2838-405D-979D-426207A35273}" srcOrd="0" destOrd="0" presId="urn:microsoft.com/office/officeart/2005/8/layout/radial1"/>
    <dgm:cxn modelId="{BBA83D90-FD4B-49A5-80EE-0BAD087E0BC6}" type="presParOf" srcId="{F57DBF2E-63C6-4900-AAC1-A51F2F2F3210}" destId="{B3B03E52-ED8E-4378-95D6-56657303B190}" srcOrd="4" destOrd="0" presId="urn:microsoft.com/office/officeart/2005/8/layout/radial1"/>
    <dgm:cxn modelId="{CFA8D73E-B354-4EEE-9440-8D3083B75124}" type="presParOf" srcId="{F57DBF2E-63C6-4900-AAC1-A51F2F2F3210}" destId="{B0D2C8C3-8DD2-43FD-8DA7-F6C03BD57AB9}" srcOrd="5" destOrd="0" presId="urn:microsoft.com/office/officeart/2005/8/layout/radial1"/>
    <dgm:cxn modelId="{823076A1-8C6A-4E08-B72E-A6D68A66D2D0}" type="presParOf" srcId="{B0D2C8C3-8DD2-43FD-8DA7-F6C03BD57AB9}" destId="{79E7A106-9B0D-457E-AA16-0933D697B93A}" srcOrd="0" destOrd="0" presId="urn:microsoft.com/office/officeart/2005/8/layout/radial1"/>
    <dgm:cxn modelId="{9F030ED6-0E0D-4AAD-815F-73C1AE798355}" type="presParOf" srcId="{F57DBF2E-63C6-4900-AAC1-A51F2F2F3210}" destId="{5279483C-EDCC-4489-B010-18B69E138822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C02407-A2E5-4CBF-96B8-AEB511347818}" type="doc">
      <dgm:prSet loTypeId="urn:microsoft.com/office/officeart/2005/8/layout/radial6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5BB83849-7DC4-4A11-9E67-DE6F38F073B7}">
      <dgm:prSet phldrT="[文字]"/>
      <dgm:spPr/>
      <dgm:t>
        <a:bodyPr/>
        <a:lstStyle/>
        <a:p>
          <a:r>
            <a:rPr lang="zh-TW" altLang="en-US" dirty="0" smtClean="0"/>
            <a:t>工作目標</a:t>
          </a:r>
          <a:endParaRPr lang="zh-TW" altLang="en-US" dirty="0"/>
        </a:p>
      </dgm:t>
    </dgm:pt>
    <dgm:pt modelId="{F35B6FAF-202B-4DDA-947E-5722674CC3EB}" type="parTrans" cxnId="{E02F842E-F8B4-4841-9FF9-C9BF46B7366E}">
      <dgm:prSet/>
      <dgm:spPr/>
      <dgm:t>
        <a:bodyPr/>
        <a:lstStyle/>
        <a:p>
          <a:endParaRPr lang="zh-TW" altLang="en-US"/>
        </a:p>
      </dgm:t>
    </dgm:pt>
    <dgm:pt modelId="{6154CB44-8598-4CBE-9476-4D84D64DA871}" type="sibTrans" cxnId="{E02F842E-F8B4-4841-9FF9-C9BF46B7366E}">
      <dgm:prSet/>
      <dgm:spPr/>
      <dgm:t>
        <a:bodyPr/>
        <a:lstStyle/>
        <a:p>
          <a:endParaRPr lang="zh-TW" altLang="en-US"/>
        </a:p>
      </dgm:t>
    </dgm:pt>
    <dgm:pt modelId="{C214457C-3D45-4D87-9037-038410E41DA0}">
      <dgm:prSet phldrT="[文字]"/>
      <dgm:spPr/>
      <dgm:t>
        <a:bodyPr/>
        <a:lstStyle/>
        <a:p>
          <a:r>
            <a:rPr lang="zh-TW" altLang="en-US" dirty="0" smtClean="0">
              <a:solidFill>
                <a:srgbClr val="FFFF00"/>
              </a:solidFill>
            </a:rPr>
            <a:t>自投羅網</a:t>
          </a:r>
          <a:endParaRPr lang="en-US" altLang="zh-TW" dirty="0" smtClean="0">
            <a:solidFill>
              <a:srgbClr val="FFFF00"/>
            </a:solidFill>
          </a:endParaRPr>
        </a:p>
        <a:p>
          <a:r>
            <a:rPr lang="zh-TW" altLang="en-US" dirty="0" smtClean="0">
              <a:solidFill>
                <a:srgbClr val="FFFF00"/>
              </a:solidFill>
            </a:rPr>
            <a:t>的幹部</a:t>
          </a:r>
          <a:endParaRPr lang="zh-TW" altLang="en-US" dirty="0">
            <a:solidFill>
              <a:srgbClr val="FFFF00"/>
            </a:solidFill>
          </a:endParaRPr>
        </a:p>
      </dgm:t>
    </dgm:pt>
    <dgm:pt modelId="{8342D211-0B2C-438F-9847-93E13343217A}" type="parTrans" cxnId="{33681B1E-2AF3-4F5F-8EBC-416FCDB8DF9F}">
      <dgm:prSet/>
      <dgm:spPr/>
      <dgm:t>
        <a:bodyPr/>
        <a:lstStyle/>
        <a:p>
          <a:endParaRPr lang="zh-TW" altLang="en-US"/>
        </a:p>
      </dgm:t>
    </dgm:pt>
    <dgm:pt modelId="{9F1CB55A-0BB3-4A68-BE56-931FB8E94A6B}" type="sibTrans" cxnId="{33681B1E-2AF3-4F5F-8EBC-416FCDB8DF9F}">
      <dgm:prSet/>
      <dgm:spPr/>
      <dgm:t>
        <a:bodyPr/>
        <a:lstStyle/>
        <a:p>
          <a:endParaRPr lang="zh-TW" altLang="en-US"/>
        </a:p>
      </dgm:t>
    </dgm:pt>
    <dgm:pt modelId="{091BE683-CC8F-4BF6-B217-0442BDE78562}">
      <dgm:prSet phldrT="[文字]"/>
      <dgm:spPr/>
      <dgm:t>
        <a:bodyPr/>
        <a:lstStyle/>
        <a:p>
          <a:r>
            <a:rPr lang="zh-TW" altLang="en-US" dirty="0" smtClean="0">
              <a:solidFill>
                <a:srgbClr val="FFFF00"/>
              </a:solidFill>
            </a:rPr>
            <a:t>精於計算的軍師</a:t>
          </a:r>
          <a:endParaRPr lang="zh-TW" altLang="en-US" dirty="0">
            <a:solidFill>
              <a:srgbClr val="FFFF00"/>
            </a:solidFill>
          </a:endParaRPr>
        </a:p>
      </dgm:t>
    </dgm:pt>
    <dgm:pt modelId="{D932034B-548D-493E-8946-2043E049D3D0}" type="parTrans" cxnId="{0CC6D589-56C6-4A86-84EA-70A5B2D10EC8}">
      <dgm:prSet/>
      <dgm:spPr/>
      <dgm:t>
        <a:bodyPr/>
        <a:lstStyle/>
        <a:p>
          <a:endParaRPr lang="zh-TW" altLang="en-US"/>
        </a:p>
      </dgm:t>
    </dgm:pt>
    <dgm:pt modelId="{4D20E469-650A-4B1C-8A51-49A8B7719DC5}" type="sibTrans" cxnId="{0CC6D589-56C6-4A86-84EA-70A5B2D10EC8}">
      <dgm:prSet/>
      <dgm:spPr/>
      <dgm:t>
        <a:bodyPr/>
        <a:lstStyle/>
        <a:p>
          <a:endParaRPr lang="zh-TW" altLang="en-US"/>
        </a:p>
      </dgm:t>
    </dgm:pt>
    <dgm:pt modelId="{78457FF2-03AB-491D-8A47-E5529DDB2EB4}">
      <dgm:prSet phldrT="[文字]"/>
      <dgm:spPr/>
      <dgm:t>
        <a:bodyPr/>
        <a:lstStyle/>
        <a:p>
          <a:r>
            <a:rPr lang="zh-TW" altLang="en-US" dirty="0" smtClean="0">
              <a:solidFill>
                <a:srgbClr val="C00000"/>
              </a:solidFill>
            </a:rPr>
            <a:t>意志堅定的主帥</a:t>
          </a:r>
          <a:endParaRPr lang="zh-TW" altLang="en-US" dirty="0">
            <a:solidFill>
              <a:srgbClr val="C00000"/>
            </a:solidFill>
          </a:endParaRPr>
        </a:p>
      </dgm:t>
    </dgm:pt>
    <dgm:pt modelId="{A52DCE11-3327-4139-B013-A5A0FBDEDE95}" type="parTrans" cxnId="{610D6B66-455A-4C24-949D-D990029FF90C}">
      <dgm:prSet/>
      <dgm:spPr/>
      <dgm:t>
        <a:bodyPr/>
        <a:lstStyle/>
        <a:p>
          <a:endParaRPr lang="zh-TW" altLang="en-US"/>
        </a:p>
      </dgm:t>
    </dgm:pt>
    <dgm:pt modelId="{0A110E42-23F7-49F8-9FED-334EE3B60C24}" type="sibTrans" cxnId="{610D6B66-455A-4C24-949D-D990029FF90C}">
      <dgm:prSet/>
      <dgm:spPr/>
      <dgm:t>
        <a:bodyPr/>
        <a:lstStyle/>
        <a:p>
          <a:endParaRPr lang="zh-TW" altLang="en-US"/>
        </a:p>
      </dgm:t>
    </dgm:pt>
    <dgm:pt modelId="{72D45D9E-B003-4DB8-9D41-E7C936078EFA}">
      <dgm:prSet phldrT="[文字]"/>
      <dgm:spPr/>
      <dgm:t>
        <a:bodyPr/>
        <a:lstStyle/>
        <a:p>
          <a:r>
            <a:rPr lang="zh-TW" altLang="en-US" dirty="0" smtClean="0">
              <a:solidFill>
                <a:srgbClr val="0070C0"/>
              </a:solidFill>
            </a:rPr>
            <a:t>以鼓勵代替責備的會員</a:t>
          </a:r>
          <a:endParaRPr lang="zh-TW" altLang="en-US" dirty="0">
            <a:solidFill>
              <a:srgbClr val="0070C0"/>
            </a:solidFill>
          </a:endParaRPr>
        </a:p>
      </dgm:t>
    </dgm:pt>
    <dgm:pt modelId="{24D8A7FE-E5D6-4E71-8391-E45474529EF0}" type="parTrans" cxnId="{96014AF3-C322-461A-A61F-C8999460BEAD}">
      <dgm:prSet/>
      <dgm:spPr/>
      <dgm:t>
        <a:bodyPr/>
        <a:lstStyle/>
        <a:p>
          <a:endParaRPr lang="zh-TW" altLang="en-US"/>
        </a:p>
      </dgm:t>
    </dgm:pt>
    <dgm:pt modelId="{93241E06-CB99-4B87-9D4A-A28A8480DAC2}" type="sibTrans" cxnId="{96014AF3-C322-461A-A61F-C8999460BEAD}">
      <dgm:prSet/>
      <dgm:spPr/>
      <dgm:t>
        <a:bodyPr/>
        <a:lstStyle/>
        <a:p>
          <a:endParaRPr lang="zh-TW" altLang="en-US"/>
        </a:p>
      </dgm:t>
    </dgm:pt>
    <dgm:pt modelId="{C37135BF-1009-44A0-BA05-F20042A67130}" type="pres">
      <dgm:prSet presAssocID="{C2C02407-A2E5-4CBF-96B8-AEB51134781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F222D8D6-B295-4A1E-A3EF-2FD6352CCDFB}" type="pres">
      <dgm:prSet presAssocID="{5BB83849-7DC4-4A11-9E67-DE6F38F073B7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C819DA00-A9B1-457E-88AB-FA4E2978DC22}" type="pres">
      <dgm:prSet presAssocID="{C214457C-3D45-4D87-9037-038410E41DA0}" presName="node" presStyleLbl="node1" presStyleIdx="0" presStyleCnt="4" custScaleX="218734" custScaleY="14038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A512330-79C0-4CB8-9664-5C05A8D7A814}" type="pres">
      <dgm:prSet presAssocID="{C214457C-3D45-4D87-9037-038410E41DA0}" presName="dummy" presStyleCnt="0"/>
      <dgm:spPr/>
    </dgm:pt>
    <dgm:pt modelId="{04E2B8AC-987B-4F7A-9BF2-40E51531D6C1}" type="pres">
      <dgm:prSet presAssocID="{9F1CB55A-0BB3-4A68-BE56-931FB8E94A6B}" presName="sibTrans" presStyleLbl="sibTrans2D1" presStyleIdx="0" presStyleCnt="4"/>
      <dgm:spPr/>
      <dgm:t>
        <a:bodyPr/>
        <a:lstStyle/>
        <a:p>
          <a:endParaRPr lang="zh-TW" altLang="en-US"/>
        </a:p>
      </dgm:t>
    </dgm:pt>
    <dgm:pt modelId="{53C8E5F5-D75D-45B2-B588-FAEE6AAD130A}" type="pres">
      <dgm:prSet presAssocID="{091BE683-CC8F-4BF6-B217-0442BDE78562}" presName="node" presStyleLbl="node1" presStyleIdx="1" presStyleCnt="4" custScaleX="197627" custScaleY="13904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28670F8-592C-41A8-8F92-DA992FE6F132}" type="pres">
      <dgm:prSet presAssocID="{091BE683-CC8F-4BF6-B217-0442BDE78562}" presName="dummy" presStyleCnt="0"/>
      <dgm:spPr/>
    </dgm:pt>
    <dgm:pt modelId="{C9048C9B-4868-4FDC-B124-6283EE51D877}" type="pres">
      <dgm:prSet presAssocID="{4D20E469-650A-4B1C-8A51-49A8B7719DC5}" presName="sibTrans" presStyleLbl="sibTrans2D1" presStyleIdx="1" presStyleCnt="4"/>
      <dgm:spPr/>
      <dgm:t>
        <a:bodyPr/>
        <a:lstStyle/>
        <a:p>
          <a:endParaRPr lang="zh-TW" altLang="en-US"/>
        </a:p>
      </dgm:t>
    </dgm:pt>
    <dgm:pt modelId="{29388C71-32A2-4ECB-A215-900A16314858}" type="pres">
      <dgm:prSet presAssocID="{78457FF2-03AB-491D-8A47-E5529DDB2EB4}" presName="node" presStyleLbl="node1" presStyleIdx="2" presStyleCnt="4" custScaleX="205794" custScaleY="149077" custRadScaleRad="95656" custRadScaleInc="-763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4A1E702-3543-404A-9DD3-AF019084A49E}" type="pres">
      <dgm:prSet presAssocID="{78457FF2-03AB-491D-8A47-E5529DDB2EB4}" presName="dummy" presStyleCnt="0"/>
      <dgm:spPr/>
    </dgm:pt>
    <dgm:pt modelId="{0DB9ED18-67EB-45D3-B8A4-82FE50FD1D49}" type="pres">
      <dgm:prSet presAssocID="{0A110E42-23F7-49F8-9FED-334EE3B60C24}" presName="sibTrans" presStyleLbl="sibTrans2D1" presStyleIdx="2" presStyleCnt="4"/>
      <dgm:spPr/>
      <dgm:t>
        <a:bodyPr/>
        <a:lstStyle/>
        <a:p>
          <a:endParaRPr lang="zh-TW" altLang="en-US"/>
        </a:p>
      </dgm:t>
    </dgm:pt>
    <dgm:pt modelId="{C58F7AE1-6B2E-4447-985C-5A52E84F136B}" type="pres">
      <dgm:prSet presAssocID="{72D45D9E-B003-4DB8-9D41-E7C936078EFA}" presName="node" presStyleLbl="node1" presStyleIdx="3" presStyleCnt="4" custScaleX="193409" custScaleY="15177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A621EBA-0CE0-4535-83A3-B699746DF762}" type="pres">
      <dgm:prSet presAssocID="{72D45D9E-B003-4DB8-9D41-E7C936078EFA}" presName="dummy" presStyleCnt="0"/>
      <dgm:spPr/>
    </dgm:pt>
    <dgm:pt modelId="{F319BE00-B9A3-47C8-82B2-C587CAF4E9C5}" type="pres">
      <dgm:prSet presAssocID="{93241E06-CB99-4B87-9D4A-A28A8480DAC2}" presName="sibTrans" presStyleLbl="sibTrans2D1" presStyleIdx="3" presStyleCnt="4"/>
      <dgm:spPr/>
      <dgm:t>
        <a:bodyPr/>
        <a:lstStyle/>
        <a:p>
          <a:endParaRPr lang="zh-TW" altLang="en-US"/>
        </a:p>
      </dgm:t>
    </dgm:pt>
  </dgm:ptLst>
  <dgm:cxnLst>
    <dgm:cxn modelId="{D529DADE-0423-4F2E-A3E7-1D293F7C2CF6}" type="presOf" srcId="{72D45D9E-B003-4DB8-9D41-E7C936078EFA}" destId="{C58F7AE1-6B2E-4447-985C-5A52E84F136B}" srcOrd="0" destOrd="0" presId="urn:microsoft.com/office/officeart/2005/8/layout/radial6"/>
    <dgm:cxn modelId="{F2D07A49-2DFE-46C9-B373-D5F28431AB49}" type="presOf" srcId="{4D20E469-650A-4B1C-8A51-49A8B7719DC5}" destId="{C9048C9B-4868-4FDC-B124-6283EE51D877}" srcOrd="0" destOrd="0" presId="urn:microsoft.com/office/officeart/2005/8/layout/radial6"/>
    <dgm:cxn modelId="{96014AF3-C322-461A-A61F-C8999460BEAD}" srcId="{5BB83849-7DC4-4A11-9E67-DE6F38F073B7}" destId="{72D45D9E-B003-4DB8-9D41-E7C936078EFA}" srcOrd="3" destOrd="0" parTransId="{24D8A7FE-E5D6-4E71-8391-E45474529EF0}" sibTransId="{93241E06-CB99-4B87-9D4A-A28A8480DAC2}"/>
    <dgm:cxn modelId="{A1AA30CE-847D-4C7F-AFB5-77633CED6418}" type="presOf" srcId="{091BE683-CC8F-4BF6-B217-0442BDE78562}" destId="{53C8E5F5-D75D-45B2-B588-FAEE6AAD130A}" srcOrd="0" destOrd="0" presId="urn:microsoft.com/office/officeart/2005/8/layout/radial6"/>
    <dgm:cxn modelId="{0CC6D589-56C6-4A86-84EA-70A5B2D10EC8}" srcId="{5BB83849-7DC4-4A11-9E67-DE6F38F073B7}" destId="{091BE683-CC8F-4BF6-B217-0442BDE78562}" srcOrd="1" destOrd="0" parTransId="{D932034B-548D-493E-8946-2043E049D3D0}" sibTransId="{4D20E469-650A-4B1C-8A51-49A8B7719DC5}"/>
    <dgm:cxn modelId="{58CFCEDF-1CD3-4026-9372-BEDE53123016}" type="presOf" srcId="{5BB83849-7DC4-4A11-9E67-DE6F38F073B7}" destId="{F222D8D6-B295-4A1E-A3EF-2FD6352CCDFB}" srcOrd="0" destOrd="0" presId="urn:microsoft.com/office/officeart/2005/8/layout/radial6"/>
    <dgm:cxn modelId="{610D6B66-455A-4C24-949D-D990029FF90C}" srcId="{5BB83849-7DC4-4A11-9E67-DE6F38F073B7}" destId="{78457FF2-03AB-491D-8A47-E5529DDB2EB4}" srcOrd="2" destOrd="0" parTransId="{A52DCE11-3327-4139-B013-A5A0FBDEDE95}" sibTransId="{0A110E42-23F7-49F8-9FED-334EE3B60C24}"/>
    <dgm:cxn modelId="{93045C50-1D08-434A-A4C9-7D574C4F7D3A}" type="presOf" srcId="{0A110E42-23F7-49F8-9FED-334EE3B60C24}" destId="{0DB9ED18-67EB-45D3-B8A4-82FE50FD1D49}" srcOrd="0" destOrd="0" presId="urn:microsoft.com/office/officeart/2005/8/layout/radial6"/>
    <dgm:cxn modelId="{33681B1E-2AF3-4F5F-8EBC-416FCDB8DF9F}" srcId="{5BB83849-7DC4-4A11-9E67-DE6F38F073B7}" destId="{C214457C-3D45-4D87-9037-038410E41DA0}" srcOrd="0" destOrd="0" parTransId="{8342D211-0B2C-438F-9847-93E13343217A}" sibTransId="{9F1CB55A-0BB3-4A68-BE56-931FB8E94A6B}"/>
    <dgm:cxn modelId="{AE45E000-8BC3-439D-A66F-4935097750E7}" type="presOf" srcId="{9F1CB55A-0BB3-4A68-BE56-931FB8E94A6B}" destId="{04E2B8AC-987B-4F7A-9BF2-40E51531D6C1}" srcOrd="0" destOrd="0" presId="urn:microsoft.com/office/officeart/2005/8/layout/radial6"/>
    <dgm:cxn modelId="{E02F842E-F8B4-4841-9FF9-C9BF46B7366E}" srcId="{C2C02407-A2E5-4CBF-96B8-AEB511347818}" destId="{5BB83849-7DC4-4A11-9E67-DE6F38F073B7}" srcOrd="0" destOrd="0" parTransId="{F35B6FAF-202B-4DDA-947E-5722674CC3EB}" sibTransId="{6154CB44-8598-4CBE-9476-4D84D64DA871}"/>
    <dgm:cxn modelId="{75242221-33CF-42F9-B775-22D8A321E866}" type="presOf" srcId="{C2C02407-A2E5-4CBF-96B8-AEB511347818}" destId="{C37135BF-1009-44A0-BA05-F20042A67130}" srcOrd="0" destOrd="0" presId="urn:microsoft.com/office/officeart/2005/8/layout/radial6"/>
    <dgm:cxn modelId="{F594C11A-08B6-4C45-9749-9DC3D892C619}" type="presOf" srcId="{93241E06-CB99-4B87-9D4A-A28A8480DAC2}" destId="{F319BE00-B9A3-47C8-82B2-C587CAF4E9C5}" srcOrd="0" destOrd="0" presId="urn:microsoft.com/office/officeart/2005/8/layout/radial6"/>
    <dgm:cxn modelId="{CFBF3FED-EB94-41C9-AA1C-1051EA3C928D}" type="presOf" srcId="{C214457C-3D45-4D87-9037-038410E41DA0}" destId="{C819DA00-A9B1-457E-88AB-FA4E2978DC22}" srcOrd="0" destOrd="0" presId="urn:microsoft.com/office/officeart/2005/8/layout/radial6"/>
    <dgm:cxn modelId="{834B3476-52FF-401A-BF81-03CC33F6F66D}" type="presOf" srcId="{78457FF2-03AB-491D-8A47-E5529DDB2EB4}" destId="{29388C71-32A2-4ECB-A215-900A16314858}" srcOrd="0" destOrd="0" presId="urn:microsoft.com/office/officeart/2005/8/layout/radial6"/>
    <dgm:cxn modelId="{8E1CA5F8-4EEB-4CE4-BE07-5559D599A8B1}" type="presParOf" srcId="{C37135BF-1009-44A0-BA05-F20042A67130}" destId="{F222D8D6-B295-4A1E-A3EF-2FD6352CCDFB}" srcOrd="0" destOrd="0" presId="urn:microsoft.com/office/officeart/2005/8/layout/radial6"/>
    <dgm:cxn modelId="{A2A65C2E-75D8-48C0-8140-E6C3CAEB6256}" type="presParOf" srcId="{C37135BF-1009-44A0-BA05-F20042A67130}" destId="{C819DA00-A9B1-457E-88AB-FA4E2978DC22}" srcOrd="1" destOrd="0" presId="urn:microsoft.com/office/officeart/2005/8/layout/radial6"/>
    <dgm:cxn modelId="{0BF6DAA1-A5B7-409E-B6F5-8E7D67B4394C}" type="presParOf" srcId="{C37135BF-1009-44A0-BA05-F20042A67130}" destId="{5A512330-79C0-4CB8-9664-5C05A8D7A814}" srcOrd="2" destOrd="0" presId="urn:microsoft.com/office/officeart/2005/8/layout/radial6"/>
    <dgm:cxn modelId="{47BA6503-CA3F-4BD6-9526-5F0CDD15D5FD}" type="presParOf" srcId="{C37135BF-1009-44A0-BA05-F20042A67130}" destId="{04E2B8AC-987B-4F7A-9BF2-40E51531D6C1}" srcOrd="3" destOrd="0" presId="urn:microsoft.com/office/officeart/2005/8/layout/radial6"/>
    <dgm:cxn modelId="{4EB4E909-77C2-4C81-8FDF-85FA082BC66D}" type="presParOf" srcId="{C37135BF-1009-44A0-BA05-F20042A67130}" destId="{53C8E5F5-D75D-45B2-B588-FAEE6AAD130A}" srcOrd="4" destOrd="0" presId="urn:microsoft.com/office/officeart/2005/8/layout/radial6"/>
    <dgm:cxn modelId="{109E7E22-83A2-4FD3-A92A-603626654067}" type="presParOf" srcId="{C37135BF-1009-44A0-BA05-F20042A67130}" destId="{E28670F8-592C-41A8-8F92-DA992FE6F132}" srcOrd="5" destOrd="0" presId="urn:microsoft.com/office/officeart/2005/8/layout/radial6"/>
    <dgm:cxn modelId="{CF69E84A-0EF3-462E-9413-30807472CA50}" type="presParOf" srcId="{C37135BF-1009-44A0-BA05-F20042A67130}" destId="{C9048C9B-4868-4FDC-B124-6283EE51D877}" srcOrd="6" destOrd="0" presId="urn:microsoft.com/office/officeart/2005/8/layout/radial6"/>
    <dgm:cxn modelId="{BBDBF34D-8AD8-4858-94DE-52B5B91F8F52}" type="presParOf" srcId="{C37135BF-1009-44A0-BA05-F20042A67130}" destId="{29388C71-32A2-4ECB-A215-900A16314858}" srcOrd="7" destOrd="0" presId="urn:microsoft.com/office/officeart/2005/8/layout/radial6"/>
    <dgm:cxn modelId="{94EF3D6A-4504-4085-AB07-66FC2B53C98F}" type="presParOf" srcId="{C37135BF-1009-44A0-BA05-F20042A67130}" destId="{14A1E702-3543-404A-9DD3-AF019084A49E}" srcOrd="8" destOrd="0" presId="urn:microsoft.com/office/officeart/2005/8/layout/radial6"/>
    <dgm:cxn modelId="{05477AA8-EBCA-4FE7-B044-D289AE63F489}" type="presParOf" srcId="{C37135BF-1009-44A0-BA05-F20042A67130}" destId="{0DB9ED18-67EB-45D3-B8A4-82FE50FD1D49}" srcOrd="9" destOrd="0" presId="urn:microsoft.com/office/officeart/2005/8/layout/radial6"/>
    <dgm:cxn modelId="{2C68388D-AEF2-4E5D-8EDA-0253A956C198}" type="presParOf" srcId="{C37135BF-1009-44A0-BA05-F20042A67130}" destId="{C58F7AE1-6B2E-4447-985C-5A52E84F136B}" srcOrd="10" destOrd="0" presId="urn:microsoft.com/office/officeart/2005/8/layout/radial6"/>
    <dgm:cxn modelId="{E7134925-80C9-4A18-B831-642079C563D7}" type="presParOf" srcId="{C37135BF-1009-44A0-BA05-F20042A67130}" destId="{AA621EBA-0CE0-4535-83A3-B699746DF762}" srcOrd="11" destOrd="0" presId="urn:microsoft.com/office/officeart/2005/8/layout/radial6"/>
    <dgm:cxn modelId="{B5AF16E7-36FE-46F7-A782-D7D05FC1B5C1}" type="presParOf" srcId="{C37135BF-1009-44A0-BA05-F20042A67130}" destId="{F319BE00-B9A3-47C8-82B2-C587CAF4E9C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33A0F6-79EC-41A6-9320-FCE691160443}" type="doc">
      <dgm:prSet loTypeId="urn:microsoft.com/office/officeart/2005/8/layout/matrix1" loCatId="matrix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FC7263C8-3763-4622-9046-2B7C69923399}">
      <dgm:prSet phldrT="[文字]"/>
      <dgm:spPr/>
      <dgm:t>
        <a:bodyPr/>
        <a:lstStyle/>
        <a:p>
          <a:r>
            <a:rPr lang="zh-TW" altLang="en-US" dirty="0" smtClean="0"/>
            <a:t>劣勢議題</a:t>
          </a:r>
          <a:endParaRPr lang="zh-TW" altLang="en-US" dirty="0"/>
        </a:p>
      </dgm:t>
    </dgm:pt>
    <dgm:pt modelId="{75584D70-B298-481E-897B-429A3CEDA08A}" type="parTrans" cxnId="{40B4EAE8-958C-47E0-B6F1-DB6FC325EFBC}">
      <dgm:prSet/>
      <dgm:spPr/>
      <dgm:t>
        <a:bodyPr/>
        <a:lstStyle/>
        <a:p>
          <a:endParaRPr lang="zh-TW" altLang="en-US"/>
        </a:p>
      </dgm:t>
    </dgm:pt>
    <dgm:pt modelId="{24EFAC5F-4567-4C7F-9B79-299BC061C132}" type="sibTrans" cxnId="{40B4EAE8-958C-47E0-B6F1-DB6FC325EFBC}">
      <dgm:prSet/>
      <dgm:spPr/>
      <dgm:t>
        <a:bodyPr/>
        <a:lstStyle/>
        <a:p>
          <a:endParaRPr lang="zh-TW" altLang="en-US"/>
        </a:p>
      </dgm:t>
    </dgm:pt>
    <dgm:pt modelId="{5E392B3B-D666-4CC4-9449-3229B4FFAC1A}">
      <dgm:prSet phldrT="[文字]"/>
      <dgm:spPr/>
      <dgm:t>
        <a:bodyPr/>
        <a:lstStyle/>
        <a:p>
          <a:r>
            <a:rPr lang="zh-TW" altLang="en-US" dirty="0" smtClean="0"/>
            <a:t>設定停損點</a:t>
          </a:r>
          <a:endParaRPr lang="zh-TW" altLang="en-US" dirty="0"/>
        </a:p>
      </dgm:t>
    </dgm:pt>
    <dgm:pt modelId="{7FB6108E-0E1E-446C-81BD-25FAA93C61CB}" type="parTrans" cxnId="{286CE18F-2D57-4018-9A0B-500835393730}">
      <dgm:prSet/>
      <dgm:spPr/>
      <dgm:t>
        <a:bodyPr/>
        <a:lstStyle/>
        <a:p>
          <a:endParaRPr lang="zh-TW" altLang="en-US"/>
        </a:p>
      </dgm:t>
    </dgm:pt>
    <dgm:pt modelId="{3D8A33FC-CC9A-45D4-9C89-6D2A1C895B6F}" type="sibTrans" cxnId="{286CE18F-2D57-4018-9A0B-500835393730}">
      <dgm:prSet/>
      <dgm:spPr/>
      <dgm:t>
        <a:bodyPr/>
        <a:lstStyle/>
        <a:p>
          <a:endParaRPr lang="zh-TW" altLang="en-US"/>
        </a:p>
      </dgm:t>
    </dgm:pt>
    <dgm:pt modelId="{D206E5B0-B459-4AC9-B14C-344C26AE86FE}">
      <dgm:prSet phldrT="[文字]"/>
      <dgm:spPr/>
      <dgm:t>
        <a:bodyPr/>
        <a:lstStyle/>
        <a:p>
          <a:r>
            <a:rPr lang="zh-TW" altLang="en-US" dirty="0" smtClean="0"/>
            <a:t>有人扮鷹派</a:t>
          </a:r>
          <a:endParaRPr lang="zh-TW" altLang="en-US" dirty="0"/>
        </a:p>
      </dgm:t>
    </dgm:pt>
    <dgm:pt modelId="{59F0A753-953D-41D8-8038-D1CA86E0233A}" type="parTrans" cxnId="{BA23700A-3291-42A1-B3E5-D619C42BFE67}">
      <dgm:prSet/>
      <dgm:spPr/>
      <dgm:t>
        <a:bodyPr/>
        <a:lstStyle/>
        <a:p>
          <a:endParaRPr lang="zh-TW" altLang="en-US"/>
        </a:p>
      </dgm:t>
    </dgm:pt>
    <dgm:pt modelId="{318D9081-3190-4CC9-BCA7-4EEFC167DDB8}" type="sibTrans" cxnId="{BA23700A-3291-42A1-B3E5-D619C42BFE67}">
      <dgm:prSet/>
      <dgm:spPr/>
      <dgm:t>
        <a:bodyPr/>
        <a:lstStyle/>
        <a:p>
          <a:endParaRPr lang="zh-TW" altLang="en-US"/>
        </a:p>
      </dgm:t>
    </dgm:pt>
    <dgm:pt modelId="{97E0E992-955E-4362-A77C-2EC177AC36F9}">
      <dgm:prSet phldrT="[文字]"/>
      <dgm:spPr/>
      <dgm:t>
        <a:bodyPr/>
        <a:lstStyle/>
        <a:p>
          <a:r>
            <a:rPr lang="zh-TW" altLang="en-US" dirty="0" smtClean="0"/>
            <a:t>誠實對會員</a:t>
          </a:r>
          <a:endParaRPr lang="zh-TW" altLang="en-US" dirty="0"/>
        </a:p>
      </dgm:t>
    </dgm:pt>
    <dgm:pt modelId="{AE206AFE-7CBB-4E46-8204-7653F119FED3}" type="parTrans" cxnId="{09FD8E53-D34D-4D43-8A1A-27B9F6AC04A5}">
      <dgm:prSet/>
      <dgm:spPr/>
      <dgm:t>
        <a:bodyPr/>
        <a:lstStyle/>
        <a:p>
          <a:endParaRPr lang="zh-TW" altLang="en-US"/>
        </a:p>
      </dgm:t>
    </dgm:pt>
    <dgm:pt modelId="{7CA8AD8B-748E-40C6-9CC0-99791F6C4612}" type="sibTrans" cxnId="{09FD8E53-D34D-4D43-8A1A-27B9F6AC04A5}">
      <dgm:prSet/>
      <dgm:spPr/>
      <dgm:t>
        <a:bodyPr/>
        <a:lstStyle/>
        <a:p>
          <a:endParaRPr lang="zh-TW" altLang="en-US"/>
        </a:p>
      </dgm:t>
    </dgm:pt>
    <dgm:pt modelId="{F6969973-0CD5-4EC2-9865-9E3EF0E013E6}">
      <dgm:prSet phldrT="[文字]"/>
      <dgm:spPr/>
      <dgm:t>
        <a:bodyPr/>
        <a:lstStyle/>
        <a:p>
          <a:r>
            <a:rPr lang="zh-TW" altLang="en-US" dirty="0" smtClean="0"/>
            <a:t>留下未來點</a:t>
          </a:r>
          <a:endParaRPr lang="zh-TW" altLang="en-US" dirty="0"/>
        </a:p>
      </dgm:t>
    </dgm:pt>
    <dgm:pt modelId="{444411FF-475F-44DF-AA98-4ABAA7103D7D}" type="parTrans" cxnId="{036F4427-B125-40C5-BADA-58A61A875A87}">
      <dgm:prSet/>
      <dgm:spPr/>
      <dgm:t>
        <a:bodyPr/>
        <a:lstStyle/>
        <a:p>
          <a:endParaRPr lang="zh-TW" altLang="en-US"/>
        </a:p>
      </dgm:t>
    </dgm:pt>
    <dgm:pt modelId="{7DB5BE8B-F0B0-4574-B898-7ABCA02E7400}" type="sibTrans" cxnId="{036F4427-B125-40C5-BADA-58A61A875A87}">
      <dgm:prSet/>
      <dgm:spPr/>
      <dgm:t>
        <a:bodyPr/>
        <a:lstStyle/>
        <a:p>
          <a:endParaRPr lang="zh-TW" altLang="en-US"/>
        </a:p>
      </dgm:t>
    </dgm:pt>
    <dgm:pt modelId="{4CD54DC4-D5D5-4A29-A188-CE6B28147496}" type="pres">
      <dgm:prSet presAssocID="{7E33A0F6-79EC-41A6-9320-FCE69116044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3E843F74-3835-41E5-9BD7-8BA2E4FEDE26}" type="pres">
      <dgm:prSet presAssocID="{7E33A0F6-79EC-41A6-9320-FCE691160443}" presName="matrix" presStyleCnt="0"/>
      <dgm:spPr/>
    </dgm:pt>
    <dgm:pt modelId="{8F981AC4-EF48-4CA2-A6F0-BB35CAF81439}" type="pres">
      <dgm:prSet presAssocID="{7E33A0F6-79EC-41A6-9320-FCE691160443}" presName="tile1" presStyleLbl="node1" presStyleIdx="0" presStyleCnt="4"/>
      <dgm:spPr/>
      <dgm:t>
        <a:bodyPr/>
        <a:lstStyle/>
        <a:p>
          <a:endParaRPr lang="zh-TW" altLang="en-US"/>
        </a:p>
      </dgm:t>
    </dgm:pt>
    <dgm:pt modelId="{40F0FD69-73AD-436D-A9B2-188A804E51BB}" type="pres">
      <dgm:prSet presAssocID="{7E33A0F6-79EC-41A6-9320-FCE69116044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5032F03-6ED9-435C-BE3E-4FB49B000B70}" type="pres">
      <dgm:prSet presAssocID="{7E33A0F6-79EC-41A6-9320-FCE691160443}" presName="tile2" presStyleLbl="node1" presStyleIdx="1" presStyleCnt="4"/>
      <dgm:spPr/>
      <dgm:t>
        <a:bodyPr/>
        <a:lstStyle/>
        <a:p>
          <a:endParaRPr lang="zh-TW" altLang="en-US"/>
        </a:p>
      </dgm:t>
    </dgm:pt>
    <dgm:pt modelId="{3DA9E580-DAE9-465D-851A-FE2A6517736D}" type="pres">
      <dgm:prSet presAssocID="{7E33A0F6-79EC-41A6-9320-FCE69116044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2CAFAA9-1D66-4492-AB47-BBA6B1FCE469}" type="pres">
      <dgm:prSet presAssocID="{7E33A0F6-79EC-41A6-9320-FCE691160443}" presName="tile3" presStyleLbl="node1" presStyleIdx="2" presStyleCnt="4"/>
      <dgm:spPr/>
      <dgm:t>
        <a:bodyPr/>
        <a:lstStyle/>
        <a:p>
          <a:endParaRPr lang="zh-TW" altLang="en-US"/>
        </a:p>
      </dgm:t>
    </dgm:pt>
    <dgm:pt modelId="{E8A52A05-2066-4DB6-A22F-C78C643A7AB3}" type="pres">
      <dgm:prSet presAssocID="{7E33A0F6-79EC-41A6-9320-FCE69116044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F09D0A8-0971-400C-A250-E7211963E19C}" type="pres">
      <dgm:prSet presAssocID="{7E33A0F6-79EC-41A6-9320-FCE691160443}" presName="tile4" presStyleLbl="node1" presStyleIdx="3" presStyleCnt="4"/>
      <dgm:spPr/>
      <dgm:t>
        <a:bodyPr/>
        <a:lstStyle/>
        <a:p>
          <a:endParaRPr lang="zh-TW" altLang="en-US"/>
        </a:p>
      </dgm:t>
    </dgm:pt>
    <dgm:pt modelId="{76BD1437-B0AA-4357-B8F2-BDBBCC37A134}" type="pres">
      <dgm:prSet presAssocID="{7E33A0F6-79EC-41A6-9320-FCE69116044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1CAC13C-6DA6-47E6-9740-3E39526D010B}" type="pres">
      <dgm:prSet presAssocID="{7E33A0F6-79EC-41A6-9320-FCE691160443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A6F1A13-EF1C-469F-96C5-45C05BE3E975}" type="presOf" srcId="{97E0E992-955E-4362-A77C-2EC177AC36F9}" destId="{E8A52A05-2066-4DB6-A22F-C78C643A7AB3}" srcOrd="1" destOrd="0" presId="urn:microsoft.com/office/officeart/2005/8/layout/matrix1"/>
    <dgm:cxn modelId="{09FD8E53-D34D-4D43-8A1A-27B9F6AC04A5}" srcId="{FC7263C8-3763-4622-9046-2B7C69923399}" destId="{97E0E992-955E-4362-A77C-2EC177AC36F9}" srcOrd="2" destOrd="0" parTransId="{AE206AFE-7CBB-4E46-8204-7653F119FED3}" sibTransId="{7CA8AD8B-748E-40C6-9CC0-99791F6C4612}"/>
    <dgm:cxn modelId="{1B715420-4293-4537-B50A-C7F4E34BC056}" type="presOf" srcId="{D206E5B0-B459-4AC9-B14C-344C26AE86FE}" destId="{3DA9E580-DAE9-465D-851A-FE2A6517736D}" srcOrd="1" destOrd="0" presId="urn:microsoft.com/office/officeart/2005/8/layout/matrix1"/>
    <dgm:cxn modelId="{40B4EAE8-958C-47E0-B6F1-DB6FC325EFBC}" srcId="{7E33A0F6-79EC-41A6-9320-FCE691160443}" destId="{FC7263C8-3763-4622-9046-2B7C69923399}" srcOrd="0" destOrd="0" parTransId="{75584D70-B298-481E-897B-429A3CEDA08A}" sibTransId="{24EFAC5F-4567-4C7F-9B79-299BC061C132}"/>
    <dgm:cxn modelId="{DFA36264-D1E0-4526-A893-18EC9D3B28FD}" type="presOf" srcId="{5E392B3B-D666-4CC4-9449-3229B4FFAC1A}" destId="{40F0FD69-73AD-436D-A9B2-188A804E51BB}" srcOrd="1" destOrd="0" presId="urn:microsoft.com/office/officeart/2005/8/layout/matrix1"/>
    <dgm:cxn modelId="{286CE18F-2D57-4018-9A0B-500835393730}" srcId="{FC7263C8-3763-4622-9046-2B7C69923399}" destId="{5E392B3B-D666-4CC4-9449-3229B4FFAC1A}" srcOrd="0" destOrd="0" parTransId="{7FB6108E-0E1E-446C-81BD-25FAA93C61CB}" sibTransId="{3D8A33FC-CC9A-45D4-9C89-6D2A1C895B6F}"/>
    <dgm:cxn modelId="{036F4427-B125-40C5-BADA-58A61A875A87}" srcId="{FC7263C8-3763-4622-9046-2B7C69923399}" destId="{F6969973-0CD5-4EC2-9865-9E3EF0E013E6}" srcOrd="3" destOrd="0" parTransId="{444411FF-475F-44DF-AA98-4ABAA7103D7D}" sibTransId="{7DB5BE8B-F0B0-4574-B898-7ABCA02E7400}"/>
    <dgm:cxn modelId="{3C2EFA5A-F64F-4562-8C21-E0B578569268}" type="presOf" srcId="{7E33A0F6-79EC-41A6-9320-FCE691160443}" destId="{4CD54DC4-D5D5-4A29-A188-CE6B28147496}" srcOrd="0" destOrd="0" presId="urn:microsoft.com/office/officeart/2005/8/layout/matrix1"/>
    <dgm:cxn modelId="{ECA719B1-7A35-4E98-AD71-9820C0689B28}" type="presOf" srcId="{97E0E992-955E-4362-A77C-2EC177AC36F9}" destId="{72CAFAA9-1D66-4492-AB47-BBA6B1FCE469}" srcOrd="0" destOrd="0" presId="urn:microsoft.com/office/officeart/2005/8/layout/matrix1"/>
    <dgm:cxn modelId="{833DB0C4-7B59-4D3A-90D1-B971848D17C6}" type="presOf" srcId="{FC7263C8-3763-4622-9046-2B7C69923399}" destId="{11CAC13C-6DA6-47E6-9740-3E39526D010B}" srcOrd="0" destOrd="0" presId="urn:microsoft.com/office/officeart/2005/8/layout/matrix1"/>
    <dgm:cxn modelId="{BA23700A-3291-42A1-B3E5-D619C42BFE67}" srcId="{FC7263C8-3763-4622-9046-2B7C69923399}" destId="{D206E5B0-B459-4AC9-B14C-344C26AE86FE}" srcOrd="1" destOrd="0" parTransId="{59F0A753-953D-41D8-8038-D1CA86E0233A}" sibTransId="{318D9081-3190-4CC9-BCA7-4EEFC167DDB8}"/>
    <dgm:cxn modelId="{644A0D02-D21E-43DE-920C-F820FD494116}" type="presOf" srcId="{5E392B3B-D666-4CC4-9449-3229B4FFAC1A}" destId="{8F981AC4-EF48-4CA2-A6F0-BB35CAF81439}" srcOrd="0" destOrd="0" presId="urn:microsoft.com/office/officeart/2005/8/layout/matrix1"/>
    <dgm:cxn modelId="{9D7D62FE-A973-43BF-9441-565E78EDD974}" type="presOf" srcId="{F6969973-0CD5-4EC2-9865-9E3EF0E013E6}" destId="{5F09D0A8-0971-400C-A250-E7211963E19C}" srcOrd="0" destOrd="0" presId="urn:microsoft.com/office/officeart/2005/8/layout/matrix1"/>
    <dgm:cxn modelId="{EBBEEF58-C681-4FCF-94CC-29B70352FB3B}" type="presOf" srcId="{D206E5B0-B459-4AC9-B14C-344C26AE86FE}" destId="{55032F03-6ED9-435C-BE3E-4FB49B000B70}" srcOrd="0" destOrd="0" presId="urn:microsoft.com/office/officeart/2005/8/layout/matrix1"/>
    <dgm:cxn modelId="{C83A70D7-21D2-4825-9DCE-8F5237C8C2AA}" type="presOf" srcId="{F6969973-0CD5-4EC2-9865-9E3EF0E013E6}" destId="{76BD1437-B0AA-4357-B8F2-BDBBCC37A134}" srcOrd="1" destOrd="0" presId="urn:microsoft.com/office/officeart/2005/8/layout/matrix1"/>
    <dgm:cxn modelId="{356F3A66-7BDA-4984-A743-67F826BD0D99}" type="presParOf" srcId="{4CD54DC4-D5D5-4A29-A188-CE6B28147496}" destId="{3E843F74-3835-41E5-9BD7-8BA2E4FEDE26}" srcOrd="0" destOrd="0" presId="urn:microsoft.com/office/officeart/2005/8/layout/matrix1"/>
    <dgm:cxn modelId="{E1D10882-886C-42C5-B2D1-E1D90EF6CE9E}" type="presParOf" srcId="{3E843F74-3835-41E5-9BD7-8BA2E4FEDE26}" destId="{8F981AC4-EF48-4CA2-A6F0-BB35CAF81439}" srcOrd="0" destOrd="0" presId="urn:microsoft.com/office/officeart/2005/8/layout/matrix1"/>
    <dgm:cxn modelId="{9D374240-F33D-460A-A27F-17BEED3350E4}" type="presParOf" srcId="{3E843F74-3835-41E5-9BD7-8BA2E4FEDE26}" destId="{40F0FD69-73AD-436D-A9B2-188A804E51BB}" srcOrd="1" destOrd="0" presId="urn:microsoft.com/office/officeart/2005/8/layout/matrix1"/>
    <dgm:cxn modelId="{B6669812-B880-414B-9B77-3B1E29F86655}" type="presParOf" srcId="{3E843F74-3835-41E5-9BD7-8BA2E4FEDE26}" destId="{55032F03-6ED9-435C-BE3E-4FB49B000B70}" srcOrd="2" destOrd="0" presId="urn:microsoft.com/office/officeart/2005/8/layout/matrix1"/>
    <dgm:cxn modelId="{C436A561-8F44-4BEA-94F3-3CCD4EA11F39}" type="presParOf" srcId="{3E843F74-3835-41E5-9BD7-8BA2E4FEDE26}" destId="{3DA9E580-DAE9-465D-851A-FE2A6517736D}" srcOrd="3" destOrd="0" presId="urn:microsoft.com/office/officeart/2005/8/layout/matrix1"/>
    <dgm:cxn modelId="{1457AAAF-C864-4CE9-B14A-680C3A9A97F6}" type="presParOf" srcId="{3E843F74-3835-41E5-9BD7-8BA2E4FEDE26}" destId="{72CAFAA9-1D66-4492-AB47-BBA6B1FCE469}" srcOrd="4" destOrd="0" presId="urn:microsoft.com/office/officeart/2005/8/layout/matrix1"/>
    <dgm:cxn modelId="{1645C0C5-1CEA-4EC1-A460-5C8C71CFC4E5}" type="presParOf" srcId="{3E843F74-3835-41E5-9BD7-8BA2E4FEDE26}" destId="{E8A52A05-2066-4DB6-A22F-C78C643A7AB3}" srcOrd="5" destOrd="0" presId="urn:microsoft.com/office/officeart/2005/8/layout/matrix1"/>
    <dgm:cxn modelId="{86258E46-5439-44D0-9D61-FBA68E40E534}" type="presParOf" srcId="{3E843F74-3835-41E5-9BD7-8BA2E4FEDE26}" destId="{5F09D0A8-0971-400C-A250-E7211963E19C}" srcOrd="6" destOrd="0" presId="urn:microsoft.com/office/officeart/2005/8/layout/matrix1"/>
    <dgm:cxn modelId="{9A001FD6-A74C-4F0B-B640-643ABE9D0E63}" type="presParOf" srcId="{3E843F74-3835-41E5-9BD7-8BA2E4FEDE26}" destId="{76BD1437-B0AA-4357-B8F2-BDBBCC37A134}" srcOrd="7" destOrd="0" presId="urn:microsoft.com/office/officeart/2005/8/layout/matrix1"/>
    <dgm:cxn modelId="{0128C670-DDB4-417D-A2C6-E820C6D66B6A}" type="presParOf" srcId="{4CD54DC4-D5D5-4A29-A188-CE6B28147496}" destId="{11CAC13C-6DA6-47E6-9740-3E39526D010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ABB509-6267-411A-93F2-6B7ADAEED96A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A6AE21-C828-47E3-9434-89030D660C7A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900" kern="1200" dirty="0" smtClean="0">
              <a:solidFill>
                <a:srgbClr val="FF0000"/>
              </a:solidFill>
            </a:rPr>
            <a:t>靈活無拘</a:t>
          </a:r>
          <a:endParaRPr lang="zh-TW" altLang="en-US" sz="4900" kern="1200" dirty="0">
            <a:solidFill>
              <a:srgbClr val="FF0000"/>
            </a:solidFill>
          </a:endParaRPr>
        </a:p>
      </dsp:txBody>
      <dsp:txXfrm>
        <a:off x="2262981" y="0"/>
        <a:ext cx="2983309" cy="1357791"/>
      </dsp:txXfrm>
    </dsp:sp>
    <dsp:sp modelId="{0039D038-6EC8-4FA2-BCB5-AA4AB4AA8B14}">
      <dsp:nvSpPr>
        <dsp:cNvPr id="0" name=""/>
        <dsp:cNvSpPr/>
      </dsp:nvSpPr>
      <dsp:spPr>
        <a:xfrm>
          <a:off x="792044" y="1357791"/>
          <a:ext cx="2941873" cy="2941873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3934542"/>
            <a:satOff val="6708"/>
            <a:lumOff val="-1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C3EA40-C2F8-4E90-A72B-E9A0FC2DCA47}">
      <dsp:nvSpPr>
        <dsp:cNvPr id="0" name=""/>
        <dsp:cNvSpPr/>
      </dsp:nvSpPr>
      <dsp:spPr>
        <a:xfrm>
          <a:off x="2262981" y="1357791"/>
          <a:ext cx="5966618" cy="29418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3934542"/>
              <a:satOff val="6708"/>
              <a:lumOff val="-1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900" kern="1200" dirty="0" smtClean="0">
              <a:solidFill>
                <a:srgbClr val="0070C0"/>
              </a:solidFill>
            </a:rPr>
            <a:t>對等發聲</a:t>
          </a:r>
          <a:endParaRPr lang="zh-TW" altLang="en-US" sz="4900" kern="1200" dirty="0">
            <a:solidFill>
              <a:srgbClr val="0070C0"/>
            </a:solidFill>
          </a:endParaRPr>
        </a:p>
      </dsp:txBody>
      <dsp:txXfrm>
        <a:off x="2262981" y="1357791"/>
        <a:ext cx="2983309" cy="1357787"/>
      </dsp:txXfrm>
    </dsp:sp>
    <dsp:sp modelId="{48CA244E-B66D-4BBC-A05C-4558B99156C4}">
      <dsp:nvSpPr>
        <dsp:cNvPr id="0" name=""/>
        <dsp:cNvSpPr/>
      </dsp:nvSpPr>
      <dsp:spPr>
        <a:xfrm>
          <a:off x="1584087" y="2715579"/>
          <a:ext cx="1357787" cy="1357787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7869084"/>
            <a:satOff val="13416"/>
            <a:lumOff val="-29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24F7B6-E7F7-4597-9905-00314A3130CC}">
      <dsp:nvSpPr>
        <dsp:cNvPr id="0" name=""/>
        <dsp:cNvSpPr/>
      </dsp:nvSpPr>
      <dsp:spPr>
        <a:xfrm>
          <a:off x="2262981" y="2715579"/>
          <a:ext cx="5966618" cy="13577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7869084"/>
              <a:satOff val="13416"/>
              <a:lumOff val="-2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900" kern="1200" dirty="0" smtClean="0">
              <a:solidFill>
                <a:srgbClr val="00B050"/>
              </a:solidFill>
            </a:rPr>
            <a:t>訴諸個案</a:t>
          </a:r>
          <a:endParaRPr lang="zh-TW" altLang="en-US" sz="4900" kern="1200" dirty="0">
            <a:solidFill>
              <a:srgbClr val="00B050"/>
            </a:solidFill>
          </a:endParaRPr>
        </a:p>
      </dsp:txBody>
      <dsp:txXfrm>
        <a:off x="2262981" y="2715579"/>
        <a:ext cx="2983309" cy="1357787"/>
      </dsp:txXfrm>
    </dsp:sp>
    <dsp:sp modelId="{6709DC42-B03D-40C4-8C57-B5894C86A794}">
      <dsp:nvSpPr>
        <dsp:cNvPr id="0" name=""/>
        <dsp:cNvSpPr/>
      </dsp:nvSpPr>
      <dsp:spPr>
        <a:xfrm>
          <a:off x="5246290" y="0"/>
          <a:ext cx="2983309" cy="135779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300" kern="1200" dirty="0" smtClean="0"/>
            <a:t>非官方</a:t>
          </a:r>
          <a:endParaRPr lang="zh-TW" altLang="en-US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300" kern="1200" dirty="0" smtClean="0"/>
            <a:t>不為己</a:t>
          </a:r>
          <a:endParaRPr lang="zh-TW" altLang="en-US" sz="3300" kern="1200" dirty="0"/>
        </a:p>
      </dsp:txBody>
      <dsp:txXfrm>
        <a:off x="5246290" y="0"/>
        <a:ext cx="2983309" cy="1357791"/>
      </dsp:txXfrm>
    </dsp:sp>
    <dsp:sp modelId="{5DF61FF2-09CE-4916-970B-D4DAEE783D22}">
      <dsp:nvSpPr>
        <dsp:cNvPr id="0" name=""/>
        <dsp:cNvSpPr/>
      </dsp:nvSpPr>
      <dsp:spPr>
        <a:xfrm>
          <a:off x="5246290" y="1357791"/>
          <a:ext cx="2983309" cy="135778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300" kern="1200" dirty="0" smtClean="0"/>
            <a:t>法定平台</a:t>
          </a:r>
          <a:endParaRPr lang="zh-TW" altLang="en-US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300" kern="1200" dirty="0" smtClean="0"/>
            <a:t>網路好用</a:t>
          </a:r>
          <a:endParaRPr lang="zh-TW" altLang="en-US" sz="3300" kern="1200" dirty="0"/>
        </a:p>
      </dsp:txBody>
      <dsp:txXfrm>
        <a:off x="5246290" y="1357791"/>
        <a:ext cx="2983309" cy="1357787"/>
      </dsp:txXfrm>
    </dsp:sp>
    <dsp:sp modelId="{AA27D166-08AB-44B5-81E9-F5C9448FF34E}">
      <dsp:nvSpPr>
        <dsp:cNvPr id="0" name=""/>
        <dsp:cNvSpPr/>
      </dsp:nvSpPr>
      <dsp:spPr>
        <a:xfrm>
          <a:off x="5246290" y="2715579"/>
          <a:ext cx="2983309" cy="135778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300" kern="1200" dirty="0" smtClean="0"/>
            <a:t>站在勞方</a:t>
          </a:r>
          <a:endParaRPr lang="zh-TW" altLang="en-US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300" kern="1200" dirty="0" smtClean="0"/>
            <a:t>生動具體</a:t>
          </a:r>
          <a:endParaRPr lang="zh-TW" altLang="en-US" sz="3300" kern="1200" dirty="0"/>
        </a:p>
      </dsp:txBody>
      <dsp:txXfrm>
        <a:off x="5246290" y="2715579"/>
        <a:ext cx="2983309" cy="13577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31330-6039-436E-AE98-E5FBD06FEB33}">
      <dsp:nvSpPr>
        <dsp:cNvPr id="0" name=""/>
        <dsp:cNvSpPr/>
      </dsp:nvSpPr>
      <dsp:spPr>
        <a:xfrm>
          <a:off x="3349302" y="1995680"/>
          <a:ext cx="1530994" cy="153099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glow>
            <a:schemeClr val="accent4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dirty="0" smtClean="0"/>
            <a:t>意志</a:t>
          </a:r>
          <a:endParaRPr lang="zh-TW" altLang="en-US" sz="4000" kern="1200" dirty="0"/>
        </a:p>
      </dsp:txBody>
      <dsp:txXfrm>
        <a:off x="3573511" y="2219889"/>
        <a:ext cx="1082576" cy="1082576"/>
      </dsp:txXfrm>
    </dsp:sp>
    <dsp:sp modelId="{BF69FB4D-3E4B-47F3-8606-6066E739F8E5}">
      <dsp:nvSpPr>
        <dsp:cNvPr id="0" name=""/>
        <dsp:cNvSpPr/>
      </dsp:nvSpPr>
      <dsp:spPr>
        <a:xfrm rot="16200000">
          <a:off x="3883904" y="1748042"/>
          <a:ext cx="461790" cy="33486"/>
        </a:xfrm>
        <a:custGeom>
          <a:avLst/>
          <a:gdLst/>
          <a:ahLst/>
          <a:cxnLst/>
          <a:rect l="0" t="0" r="0" b="0"/>
          <a:pathLst>
            <a:path>
              <a:moveTo>
                <a:pt x="0" y="16743"/>
              </a:moveTo>
              <a:lnTo>
                <a:pt x="461790" y="1674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4103255" y="1753240"/>
        <a:ext cx="23089" cy="23089"/>
      </dsp:txXfrm>
    </dsp:sp>
    <dsp:sp modelId="{1D07B47D-A619-4B84-8502-1171AD6DA787}">
      <dsp:nvSpPr>
        <dsp:cNvPr id="0" name=""/>
        <dsp:cNvSpPr/>
      </dsp:nvSpPr>
      <dsp:spPr>
        <a:xfrm>
          <a:off x="3349302" y="2895"/>
          <a:ext cx="1530994" cy="153099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glow>
            <a:schemeClr val="accent5"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dirty="0" smtClean="0"/>
            <a:t>謀略</a:t>
          </a:r>
          <a:endParaRPr lang="zh-TW" altLang="en-US" sz="4000" kern="1200" dirty="0"/>
        </a:p>
      </dsp:txBody>
      <dsp:txXfrm>
        <a:off x="3573511" y="227104"/>
        <a:ext cx="1082576" cy="1082576"/>
      </dsp:txXfrm>
    </dsp:sp>
    <dsp:sp modelId="{B3184632-35AE-491F-96F2-D4F846CB41BF}">
      <dsp:nvSpPr>
        <dsp:cNvPr id="0" name=""/>
        <dsp:cNvSpPr/>
      </dsp:nvSpPr>
      <dsp:spPr>
        <a:xfrm rot="1800000">
          <a:off x="4746806" y="3242630"/>
          <a:ext cx="461790" cy="33486"/>
        </a:xfrm>
        <a:custGeom>
          <a:avLst/>
          <a:gdLst/>
          <a:ahLst/>
          <a:cxnLst/>
          <a:rect l="0" t="0" r="0" b="0"/>
          <a:pathLst>
            <a:path>
              <a:moveTo>
                <a:pt x="0" y="16743"/>
              </a:moveTo>
              <a:lnTo>
                <a:pt x="461790" y="1674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4966156" y="3247829"/>
        <a:ext cx="23089" cy="23089"/>
      </dsp:txXfrm>
    </dsp:sp>
    <dsp:sp modelId="{B3B03E52-ED8E-4378-95D6-56657303B190}">
      <dsp:nvSpPr>
        <dsp:cNvPr id="0" name=""/>
        <dsp:cNvSpPr/>
      </dsp:nvSpPr>
      <dsp:spPr>
        <a:xfrm>
          <a:off x="5075104" y="2992072"/>
          <a:ext cx="1530994" cy="1530994"/>
        </a:xfrm>
        <a:prstGeom prst="ellipse">
          <a:avLst/>
        </a:prstGeom>
        <a:solidFill>
          <a:schemeClr val="accent5">
            <a:hueOff val="-7576521"/>
            <a:satOff val="31062"/>
            <a:lumOff val="4902"/>
            <a:alphaOff val="0"/>
          </a:schemeClr>
        </a:solidFill>
        <a:ln>
          <a:noFill/>
        </a:ln>
        <a:effectLst>
          <a:glow>
            <a:schemeClr val="accent5">
              <a:hueOff val="-7576521"/>
              <a:satOff val="31062"/>
              <a:lumOff val="4902"/>
              <a:alphaOff val="0"/>
              <a:tint val="100000"/>
              <a:shade val="100000"/>
              <a:hueMod val="100000"/>
              <a:satMod val="10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dirty="0" smtClean="0"/>
            <a:t>技術</a:t>
          </a:r>
          <a:endParaRPr lang="zh-TW" altLang="en-US" sz="4000" kern="1200" dirty="0"/>
        </a:p>
      </dsp:txBody>
      <dsp:txXfrm>
        <a:off x="5299313" y="3216281"/>
        <a:ext cx="1082576" cy="1082576"/>
      </dsp:txXfrm>
    </dsp:sp>
    <dsp:sp modelId="{B0D2C8C3-8DD2-43FD-8DA7-F6C03BD57AB9}">
      <dsp:nvSpPr>
        <dsp:cNvPr id="0" name=""/>
        <dsp:cNvSpPr/>
      </dsp:nvSpPr>
      <dsp:spPr>
        <a:xfrm rot="9000000">
          <a:off x="3021003" y="3242630"/>
          <a:ext cx="461790" cy="33486"/>
        </a:xfrm>
        <a:custGeom>
          <a:avLst/>
          <a:gdLst/>
          <a:ahLst/>
          <a:cxnLst/>
          <a:rect l="0" t="0" r="0" b="0"/>
          <a:pathLst>
            <a:path>
              <a:moveTo>
                <a:pt x="0" y="16743"/>
              </a:moveTo>
              <a:lnTo>
                <a:pt x="461790" y="1674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 rot="10800000">
        <a:off x="3240354" y="3247829"/>
        <a:ext cx="23089" cy="23089"/>
      </dsp:txXfrm>
    </dsp:sp>
    <dsp:sp modelId="{5279483C-EDCC-4489-B010-18B69E138822}">
      <dsp:nvSpPr>
        <dsp:cNvPr id="0" name=""/>
        <dsp:cNvSpPr/>
      </dsp:nvSpPr>
      <dsp:spPr>
        <a:xfrm>
          <a:off x="1623500" y="2992072"/>
          <a:ext cx="1530994" cy="1530994"/>
        </a:xfrm>
        <a:prstGeom prst="ellipse">
          <a:avLst/>
        </a:prstGeom>
        <a:solidFill>
          <a:schemeClr val="accent5">
            <a:hueOff val="-15153042"/>
            <a:satOff val="62124"/>
            <a:lumOff val="9804"/>
            <a:alphaOff val="0"/>
          </a:schemeClr>
        </a:solidFill>
        <a:ln>
          <a:noFill/>
        </a:ln>
        <a:effectLst>
          <a:glow>
            <a:schemeClr val="accent5">
              <a:hueOff val="-15153042"/>
              <a:satOff val="62124"/>
              <a:lumOff val="9804"/>
              <a:alphaOff val="0"/>
              <a:tint val="100000"/>
              <a:shade val="100000"/>
              <a:hueMod val="100000"/>
              <a:satMod val="10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dirty="0" smtClean="0"/>
            <a:t>情報</a:t>
          </a:r>
          <a:endParaRPr lang="zh-TW" altLang="en-US" sz="4000" kern="1200" dirty="0"/>
        </a:p>
      </dsp:txBody>
      <dsp:txXfrm>
        <a:off x="1847709" y="3216281"/>
        <a:ext cx="1082576" cy="10825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19BE00-B9A3-47C8-82B2-C587CAF4E9C5}">
      <dsp:nvSpPr>
        <dsp:cNvPr id="0" name=""/>
        <dsp:cNvSpPr/>
      </dsp:nvSpPr>
      <dsp:spPr>
        <a:xfrm>
          <a:off x="2294666" y="515563"/>
          <a:ext cx="3615708" cy="3615708"/>
        </a:xfrm>
        <a:prstGeom prst="blockArc">
          <a:avLst>
            <a:gd name="adj1" fmla="val 10800000"/>
            <a:gd name="adj2" fmla="val 16200000"/>
            <a:gd name="adj3" fmla="val 4638"/>
          </a:avLst>
        </a:prstGeom>
        <a:solidFill>
          <a:schemeClr val="accent5">
            <a:hueOff val="-15153042"/>
            <a:satOff val="62124"/>
            <a:lumOff val="980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B9ED18-67EB-45D3-B8A4-82FE50FD1D49}">
      <dsp:nvSpPr>
        <dsp:cNvPr id="0" name=""/>
        <dsp:cNvSpPr/>
      </dsp:nvSpPr>
      <dsp:spPr>
        <a:xfrm>
          <a:off x="2292999" y="438856"/>
          <a:ext cx="3615708" cy="3615708"/>
        </a:xfrm>
        <a:prstGeom prst="blockArc">
          <a:avLst>
            <a:gd name="adj1" fmla="val 5265261"/>
            <a:gd name="adj2" fmla="val 10650629"/>
            <a:gd name="adj3" fmla="val 4638"/>
          </a:avLst>
        </a:prstGeom>
        <a:solidFill>
          <a:schemeClr val="accent5">
            <a:hueOff val="-10102029"/>
            <a:satOff val="41416"/>
            <a:lumOff val="653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048C9B-4868-4FDC-B124-6283EE51D877}">
      <dsp:nvSpPr>
        <dsp:cNvPr id="0" name=""/>
        <dsp:cNvSpPr/>
      </dsp:nvSpPr>
      <dsp:spPr>
        <a:xfrm>
          <a:off x="2296338" y="438729"/>
          <a:ext cx="3615708" cy="3615708"/>
        </a:xfrm>
        <a:prstGeom prst="blockArc">
          <a:avLst>
            <a:gd name="adj1" fmla="val 149620"/>
            <a:gd name="adj2" fmla="val 5271766"/>
            <a:gd name="adj3" fmla="val 4638"/>
          </a:avLst>
        </a:prstGeom>
        <a:solidFill>
          <a:schemeClr val="accent5">
            <a:hueOff val="-5051014"/>
            <a:satOff val="20708"/>
            <a:lumOff val="326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E2B8AC-987B-4F7A-9BF2-40E51531D6C1}">
      <dsp:nvSpPr>
        <dsp:cNvPr id="0" name=""/>
        <dsp:cNvSpPr/>
      </dsp:nvSpPr>
      <dsp:spPr>
        <a:xfrm>
          <a:off x="2294666" y="515563"/>
          <a:ext cx="3615708" cy="3615708"/>
        </a:xfrm>
        <a:prstGeom prst="blockArc">
          <a:avLst>
            <a:gd name="adj1" fmla="val 16200000"/>
            <a:gd name="adj2" fmla="val 0"/>
            <a:gd name="adj3" fmla="val 4638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22D8D6-B295-4A1E-A3EF-2FD6352CCDFB}">
      <dsp:nvSpPr>
        <dsp:cNvPr id="0" name=""/>
        <dsp:cNvSpPr/>
      </dsp:nvSpPr>
      <dsp:spPr>
        <a:xfrm>
          <a:off x="3270719" y="1491616"/>
          <a:ext cx="1663600" cy="16636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 smtClean="0"/>
            <a:t>工作目標</a:t>
          </a:r>
          <a:endParaRPr lang="zh-TW" altLang="en-US" sz="3600" kern="1200" dirty="0"/>
        </a:p>
      </dsp:txBody>
      <dsp:txXfrm>
        <a:off x="3514348" y="1735245"/>
        <a:ext cx="1176342" cy="1176342"/>
      </dsp:txXfrm>
    </dsp:sp>
    <dsp:sp modelId="{C819DA00-A9B1-457E-88AB-FA4E2978DC22}">
      <dsp:nvSpPr>
        <dsp:cNvPr id="0" name=""/>
        <dsp:cNvSpPr/>
      </dsp:nvSpPr>
      <dsp:spPr>
        <a:xfrm>
          <a:off x="2828918" y="-259937"/>
          <a:ext cx="2547202" cy="163484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>
              <a:solidFill>
                <a:srgbClr val="FFFF00"/>
              </a:solidFill>
            </a:rPr>
            <a:t>自投羅網</a:t>
          </a:r>
          <a:endParaRPr lang="en-US" altLang="zh-TW" sz="2600" kern="1200" dirty="0" smtClean="0">
            <a:solidFill>
              <a:srgbClr val="FFFF00"/>
            </a:solidFill>
          </a:endParaRP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>
              <a:solidFill>
                <a:srgbClr val="FFFF00"/>
              </a:solidFill>
            </a:rPr>
            <a:t>的幹部</a:t>
          </a:r>
          <a:endParaRPr lang="zh-TW" altLang="en-US" sz="2600" kern="1200" dirty="0">
            <a:solidFill>
              <a:srgbClr val="FFFF00"/>
            </a:solidFill>
          </a:endParaRPr>
        </a:p>
      </dsp:txBody>
      <dsp:txXfrm>
        <a:off x="3201947" y="-20519"/>
        <a:ext cx="1801144" cy="1156011"/>
      </dsp:txXfrm>
    </dsp:sp>
    <dsp:sp modelId="{53C8E5F5-D75D-45B2-B588-FAEE6AAD130A}">
      <dsp:nvSpPr>
        <dsp:cNvPr id="0" name=""/>
        <dsp:cNvSpPr/>
      </dsp:nvSpPr>
      <dsp:spPr>
        <a:xfrm>
          <a:off x="4717747" y="1513819"/>
          <a:ext cx="2301407" cy="1619195"/>
        </a:xfrm>
        <a:prstGeom prst="ellipse">
          <a:avLst/>
        </a:prstGeom>
        <a:solidFill>
          <a:schemeClr val="accent5">
            <a:hueOff val="-5051014"/>
            <a:satOff val="20708"/>
            <a:lumOff val="32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>
              <a:solidFill>
                <a:srgbClr val="FFFF00"/>
              </a:solidFill>
            </a:rPr>
            <a:t>精於計算的軍師</a:t>
          </a:r>
          <a:endParaRPr lang="zh-TW" altLang="en-US" sz="2600" kern="1200" dirty="0">
            <a:solidFill>
              <a:srgbClr val="FFFF00"/>
            </a:solidFill>
          </a:endParaRPr>
        </a:p>
      </dsp:txBody>
      <dsp:txXfrm>
        <a:off x="5054780" y="1750945"/>
        <a:ext cx="1627341" cy="1144943"/>
      </dsp:txXfrm>
    </dsp:sp>
    <dsp:sp modelId="{29388C71-32A2-4ECB-A215-900A16314858}">
      <dsp:nvSpPr>
        <dsp:cNvPr id="0" name=""/>
        <dsp:cNvSpPr/>
      </dsp:nvSpPr>
      <dsp:spPr>
        <a:xfrm>
          <a:off x="2971792" y="3143270"/>
          <a:ext cx="2396513" cy="1736032"/>
        </a:xfrm>
        <a:prstGeom prst="ellipse">
          <a:avLst/>
        </a:prstGeom>
        <a:solidFill>
          <a:schemeClr val="accent5">
            <a:hueOff val="-10102029"/>
            <a:satOff val="41416"/>
            <a:lumOff val="653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>
              <a:solidFill>
                <a:srgbClr val="C00000"/>
              </a:solidFill>
            </a:rPr>
            <a:t>意志堅定的主帥</a:t>
          </a:r>
          <a:endParaRPr lang="zh-TW" altLang="en-US" sz="2600" kern="1200" dirty="0">
            <a:solidFill>
              <a:srgbClr val="C00000"/>
            </a:solidFill>
          </a:endParaRPr>
        </a:p>
      </dsp:txBody>
      <dsp:txXfrm>
        <a:off x="3322753" y="3397506"/>
        <a:ext cx="1694591" cy="1227560"/>
      </dsp:txXfrm>
    </dsp:sp>
    <dsp:sp modelId="{C58F7AE1-6B2E-4447-985C-5A52E84F136B}">
      <dsp:nvSpPr>
        <dsp:cNvPr id="0" name=""/>
        <dsp:cNvSpPr/>
      </dsp:nvSpPr>
      <dsp:spPr>
        <a:xfrm>
          <a:off x="1210444" y="1439691"/>
          <a:ext cx="2252287" cy="1767451"/>
        </a:xfrm>
        <a:prstGeom prst="ellipse">
          <a:avLst/>
        </a:prstGeom>
        <a:solidFill>
          <a:schemeClr val="accent5">
            <a:hueOff val="-15153042"/>
            <a:satOff val="62124"/>
            <a:lumOff val="98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>
              <a:solidFill>
                <a:srgbClr val="0070C0"/>
              </a:solidFill>
            </a:rPr>
            <a:t>以鼓勵代替責備的會員</a:t>
          </a:r>
          <a:endParaRPr lang="zh-TW" altLang="en-US" sz="2600" kern="1200" dirty="0">
            <a:solidFill>
              <a:srgbClr val="0070C0"/>
            </a:solidFill>
          </a:endParaRPr>
        </a:p>
      </dsp:txBody>
      <dsp:txXfrm>
        <a:off x="1540284" y="1698528"/>
        <a:ext cx="1592607" cy="12497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981AC4-EF48-4CA2-A6F0-BB35CAF81439}">
      <dsp:nvSpPr>
        <dsp:cNvPr id="0" name=""/>
        <dsp:cNvSpPr/>
      </dsp:nvSpPr>
      <dsp:spPr>
        <a:xfrm rot="16200000">
          <a:off x="925909" y="-925909"/>
          <a:ext cx="2262981" cy="4114800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dirty="0" smtClean="0"/>
            <a:t>設定停損點</a:t>
          </a:r>
          <a:endParaRPr lang="zh-TW" altLang="en-US" sz="4000" kern="1200" dirty="0"/>
        </a:p>
      </dsp:txBody>
      <dsp:txXfrm rot="5400000">
        <a:off x="-1" y="1"/>
        <a:ext cx="4114800" cy="1697236"/>
      </dsp:txXfrm>
    </dsp:sp>
    <dsp:sp modelId="{55032F03-6ED9-435C-BE3E-4FB49B000B70}">
      <dsp:nvSpPr>
        <dsp:cNvPr id="0" name=""/>
        <dsp:cNvSpPr/>
      </dsp:nvSpPr>
      <dsp:spPr>
        <a:xfrm>
          <a:off x="4114800" y="0"/>
          <a:ext cx="4114800" cy="2262981"/>
        </a:xfrm>
        <a:prstGeom prst="round1Rect">
          <a:avLst/>
        </a:prstGeom>
        <a:solidFill>
          <a:schemeClr val="accent2">
            <a:hueOff val="-2032011"/>
            <a:satOff val="248"/>
            <a:lumOff val="12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dirty="0" smtClean="0"/>
            <a:t>有人扮鷹派</a:t>
          </a:r>
          <a:endParaRPr lang="zh-TW" altLang="en-US" sz="4000" kern="1200" dirty="0"/>
        </a:p>
      </dsp:txBody>
      <dsp:txXfrm>
        <a:off x="4114800" y="0"/>
        <a:ext cx="4114800" cy="1697236"/>
      </dsp:txXfrm>
    </dsp:sp>
    <dsp:sp modelId="{72CAFAA9-1D66-4492-AB47-BBA6B1FCE469}">
      <dsp:nvSpPr>
        <dsp:cNvPr id="0" name=""/>
        <dsp:cNvSpPr/>
      </dsp:nvSpPr>
      <dsp:spPr>
        <a:xfrm rot="10800000">
          <a:off x="0" y="2262981"/>
          <a:ext cx="4114800" cy="2262981"/>
        </a:xfrm>
        <a:prstGeom prst="round1Rect">
          <a:avLst/>
        </a:prstGeom>
        <a:solidFill>
          <a:schemeClr val="accent2">
            <a:hueOff val="-4064022"/>
            <a:satOff val="496"/>
            <a:lumOff val="24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dirty="0" smtClean="0"/>
            <a:t>誠實對會員</a:t>
          </a:r>
          <a:endParaRPr lang="zh-TW" altLang="en-US" sz="4000" kern="1200" dirty="0"/>
        </a:p>
      </dsp:txBody>
      <dsp:txXfrm rot="10800000">
        <a:off x="0" y="2828726"/>
        <a:ext cx="4114800" cy="1697236"/>
      </dsp:txXfrm>
    </dsp:sp>
    <dsp:sp modelId="{5F09D0A8-0971-400C-A250-E7211963E19C}">
      <dsp:nvSpPr>
        <dsp:cNvPr id="0" name=""/>
        <dsp:cNvSpPr/>
      </dsp:nvSpPr>
      <dsp:spPr>
        <a:xfrm rot="5400000">
          <a:off x="5040709" y="1337072"/>
          <a:ext cx="2262981" cy="4114800"/>
        </a:xfrm>
        <a:prstGeom prst="round1Rect">
          <a:avLst/>
        </a:prstGeom>
        <a:solidFill>
          <a:schemeClr val="accent2">
            <a:hueOff val="-6096032"/>
            <a:satOff val="744"/>
            <a:lumOff val="3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dirty="0" smtClean="0"/>
            <a:t>留下未來點</a:t>
          </a:r>
          <a:endParaRPr lang="zh-TW" altLang="en-US" sz="4000" kern="1200" dirty="0"/>
        </a:p>
      </dsp:txBody>
      <dsp:txXfrm rot="-5400000">
        <a:off x="4114799" y="2828726"/>
        <a:ext cx="4114800" cy="1697236"/>
      </dsp:txXfrm>
    </dsp:sp>
    <dsp:sp modelId="{11CAC13C-6DA6-47E6-9740-3E39526D010B}">
      <dsp:nvSpPr>
        <dsp:cNvPr id="0" name=""/>
        <dsp:cNvSpPr/>
      </dsp:nvSpPr>
      <dsp:spPr>
        <a:xfrm>
          <a:off x="2880359" y="1697236"/>
          <a:ext cx="2468880" cy="1131490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dirty="0" smtClean="0"/>
            <a:t>劣勢議題</a:t>
          </a:r>
          <a:endParaRPr lang="zh-TW" altLang="en-US" sz="4000" kern="1200" dirty="0"/>
        </a:p>
      </dsp:txBody>
      <dsp:txXfrm>
        <a:off x="2935594" y="1752471"/>
        <a:ext cx="2358410" cy="1021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11D4-E417-488E-AF70-A2EE58035E7B}" type="datetimeFigureOut">
              <a:rPr lang="zh-TW" altLang="en-US" smtClean="0"/>
              <a:pPr/>
              <a:t>2017/4/28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8B2F-9CCE-4CB7-A76A-A2FD83E54A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11D4-E417-488E-AF70-A2EE58035E7B}" type="datetimeFigureOut">
              <a:rPr lang="zh-TW" altLang="en-US" smtClean="0"/>
              <a:pPr/>
              <a:t>2017/4/28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8B2F-9CCE-4CB7-A76A-A2FD83E54A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11D4-E417-488E-AF70-A2EE58035E7B}" type="datetimeFigureOut">
              <a:rPr lang="zh-TW" altLang="en-US" smtClean="0"/>
              <a:pPr/>
              <a:t>2017/4/28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8B2F-9CCE-4CB7-A76A-A2FD83E54A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11D4-E417-488E-AF70-A2EE58035E7B}" type="datetimeFigureOut">
              <a:rPr lang="zh-TW" altLang="en-US" smtClean="0"/>
              <a:pPr/>
              <a:t>2017/4/28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8B2F-9CCE-4CB7-A76A-A2FD83E54A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11D4-E417-488E-AF70-A2EE58035E7B}" type="datetimeFigureOut">
              <a:rPr lang="zh-TW" altLang="en-US" smtClean="0"/>
              <a:pPr/>
              <a:t>2017/4/28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8B2F-9CCE-4CB7-A76A-A2FD83E54A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11D4-E417-488E-AF70-A2EE58035E7B}" type="datetimeFigureOut">
              <a:rPr lang="zh-TW" altLang="en-US" smtClean="0"/>
              <a:pPr/>
              <a:t>2017/4/28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8B2F-9CCE-4CB7-A76A-A2FD83E54A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11D4-E417-488E-AF70-A2EE58035E7B}" type="datetimeFigureOut">
              <a:rPr lang="zh-TW" altLang="en-US" smtClean="0"/>
              <a:pPr/>
              <a:t>2017/4/28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8B2F-9CCE-4CB7-A76A-A2FD83E54A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11D4-E417-488E-AF70-A2EE58035E7B}" type="datetimeFigureOut">
              <a:rPr lang="zh-TW" altLang="en-US" smtClean="0"/>
              <a:pPr/>
              <a:t>2017/4/28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8B2F-9CCE-4CB7-A76A-A2FD83E54A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11D4-E417-488E-AF70-A2EE58035E7B}" type="datetimeFigureOut">
              <a:rPr lang="zh-TW" altLang="en-US" smtClean="0"/>
              <a:pPr/>
              <a:t>2017/4/28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8B2F-9CCE-4CB7-A76A-A2FD83E54A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11D4-E417-488E-AF70-A2EE58035E7B}" type="datetimeFigureOut">
              <a:rPr lang="zh-TW" altLang="en-US" smtClean="0"/>
              <a:pPr/>
              <a:t>2017/4/28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8B2F-9CCE-4CB7-A76A-A2FD83E54A7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11D4-E417-488E-AF70-A2EE58035E7B}" type="datetimeFigureOut">
              <a:rPr lang="zh-TW" altLang="en-US" smtClean="0"/>
              <a:pPr/>
              <a:t>2017/4/28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8B2F-9CCE-4CB7-A76A-A2FD83E54A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13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14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011D4-E417-488E-AF70-A2EE58035E7B}" type="datetimeFigureOut">
              <a:rPr lang="zh-TW" altLang="en-US" smtClean="0"/>
              <a:pPr/>
              <a:t>2017/4/28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38B2F-9CCE-4CB7-A76A-A2FD83E54A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工會的可能與不能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吳忠泰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工會為何不是萬能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5200"/>
              </a:lnSpc>
            </a:pPr>
            <a:r>
              <a:rPr lang="zh-TW" altLang="en-US" sz="4000" dirty="0" smtClean="0"/>
              <a:t>工會運動是一種不對稱的戰鬥</a:t>
            </a:r>
            <a:endParaRPr lang="en-US" altLang="zh-TW" sz="4000" dirty="0" smtClean="0"/>
          </a:p>
          <a:p>
            <a:pPr>
              <a:lnSpc>
                <a:spcPts val="5200"/>
              </a:lnSpc>
            </a:pPr>
            <a:r>
              <a:rPr lang="zh-TW" altLang="en-US" sz="4000" dirty="0" smtClean="0"/>
              <a:t>除非自比地藏王菩薩</a:t>
            </a:r>
            <a:endParaRPr lang="en-US" altLang="zh-TW" sz="4000" dirty="0" smtClean="0"/>
          </a:p>
          <a:p>
            <a:pPr>
              <a:lnSpc>
                <a:spcPts val="5200"/>
              </a:lnSpc>
            </a:pPr>
            <a:r>
              <a:rPr lang="zh-TW" altLang="en-US" sz="4000" dirty="0" smtClean="0"/>
              <a:t>資源比得過資方嗎</a:t>
            </a:r>
            <a:endParaRPr lang="en-US" altLang="zh-TW" sz="4000" dirty="0" smtClean="0"/>
          </a:p>
          <a:p>
            <a:pPr>
              <a:lnSpc>
                <a:spcPts val="5200"/>
              </a:lnSpc>
            </a:pPr>
            <a:r>
              <a:rPr lang="zh-TW" altLang="en-US" sz="4000" dirty="0" smtClean="0"/>
              <a:t>人才搶得過資方嗎</a:t>
            </a:r>
            <a:endParaRPr lang="en-US" altLang="zh-TW" sz="4000" dirty="0" smtClean="0"/>
          </a:p>
          <a:p>
            <a:pPr>
              <a:lnSpc>
                <a:spcPts val="5200"/>
              </a:lnSpc>
            </a:pPr>
            <a:r>
              <a:rPr lang="zh-TW" altLang="en-US" sz="4000" dirty="0" smtClean="0"/>
              <a:t>期待比支持多太多</a:t>
            </a:r>
            <a:endParaRPr lang="zh-TW" alt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工會的優勢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如果是投保，對價是多少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5200"/>
              </a:lnSpc>
            </a:pPr>
            <a:r>
              <a:rPr lang="zh-TW" altLang="en-US" sz="3600" dirty="0"/>
              <a:t>中小學教師</a:t>
            </a:r>
            <a:r>
              <a:rPr lang="zh-TW" altLang="en-US" sz="3600" dirty="0" smtClean="0"/>
              <a:t>免稅，每年</a:t>
            </a:r>
            <a:r>
              <a:rPr lang="en-US" altLang="zh-TW" sz="3600" dirty="0" smtClean="0"/>
              <a:t>98</a:t>
            </a:r>
            <a:r>
              <a:rPr lang="zh-TW" altLang="en-US" sz="3600" dirty="0" smtClean="0"/>
              <a:t>億</a:t>
            </a:r>
            <a:r>
              <a:rPr lang="en-US" altLang="zh-TW" sz="3600" dirty="0" smtClean="0"/>
              <a:t>(</a:t>
            </a:r>
            <a:r>
              <a:rPr lang="zh-TW" altLang="en-US" sz="3600" dirty="0" smtClean="0"/>
              <a:t>一年</a:t>
            </a:r>
            <a:r>
              <a:rPr lang="en-US" altLang="zh-TW" sz="3600" dirty="0" smtClean="0"/>
              <a:t>4.8</a:t>
            </a:r>
            <a:r>
              <a:rPr lang="zh-TW" altLang="en-US" sz="3600" dirty="0" smtClean="0"/>
              <a:t>萬</a:t>
            </a:r>
            <a:r>
              <a:rPr lang="en-US" altLang="zh-TW" sz="3600" dirty="0" smtClean="0"/>
              <a:t>)</a:t>
            </a:r>
          </a:p>
          <a:p>
            <a:pPr>
              <a:lnSpc>
                <a:spcPts val="5200"/>
              </a:lnSpc>
            </a:pPr>
            <a:r>
              <a:rPr lang="zh-TW" altLang="en-US" sz="3600" dirty="0"/>
              <a:t>有的</a:t>
            </a:r>
            <a:r>
              <a:rPr lang="zh-TW" altLang="en-US" sz="3600" dirty="0" smtClean="0"/>
              <a:t>會員要求務必守住</a:t>
            </a:r>
            <a:endParaRPr lang="en-US" altLang="zh-TW" sz="3600" dirty="0" smtClean="0"/>
          </a:p>
          <a:p>
            <a:pPr>
              <a:lnSpc>
                <a:spcPts val="5200"/>
              </a:lnSpc>
            </a:pPr>
            <a:r>
              <a:rPr lang="zh-TW" altLang="en-US" sz="3600" dirty="0"/>
              <a:t>有的會員可以接受</a:t>
            </a:r>
            <a:r>
              <a:rPr lang="zh-TW" altLang="en-US" sz="3600" dirty="0" smtClean="0"/>
              <a:t>配套</a:t>
            </a:r>
            <a:endParaRPr lang="en-US" altLang="zh-TW" sz="3600" dirty="0" smtClean="0"/>
          </a:p>
          <a:p>
            <a:pPr>
              <a:lnSpc>
                <a:spcPts val="5200"/>
              </a:lnSpc>
            </a:pPr>
            <a:r>
              <a:rPr lang="zh-TW" altLang="en-US" sz="3600" dirty="0"/>
              <a:t>有的會員</a:t>
            </a:r>
            <a:r>
              <a:rPr lang="zh-TW" altLang="en-US" sz="3600" dirty="0" smtClean="0"/>
              <a:t>不在乎</a:t>
            </a:r>
            <a:endParaRPr lang="en-US" altLang="zh-TW" sz="3600" dirty="0" smtClean="0"/>
          </a:p>
          <a:p>
            <a:pPr>
              <a:lnSpc>
                <a:spcPts val="5200"/>
              </a:lnSpc>
            </a:pPr>
            <a:r>
              <a:rPr lang="zh-TW" altLang="en-US" sz="3600" dirty="0" smtClean="0"/>
              <a:t>會費收入為何？</a:t>
            </a:r>
            <a:r>
              <a:rPr lang="en-US" altLang="zh-TW" sz="3600" dirty="0" smtClean="0"/>
              <a:t>(</a:t>
            </a:r>
            <a:r>
              <a:rPr lang="zh-TW" altLang="en-US" sz="3600" dirty="0" smtClean="0"/>
              <a:t>每人兩百元</a:t>
            </a:r>
            <a:r>
              <a:rPr lang="en-US" altLang="zh-TW" sz="3600" dirty="0" smtClean="0"/>
              <a:t>)</a:t>
            </a:r>
            <a:endParaRPr lang="zh-TW" alt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私校公保年金值多少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5200"/>
              </a:lnSpc>
            </a:pPr>
            <a:r>
              <a:rPr lang="zh-TW" altLang="en-US" sz="3600" dirty="0" smtClean="0">
                <a:latin typeface="+mn-ea"/>
              </a:rPr>
              <a:t>基本年金只等於化整為零</a:t>
            </a:r>
            <a:endParaRPr lang="en-US" altLang="zh-TW" sz="3600" dirty="0" smtClean="0">
              <a:latin typeface="+mn-ea"/>
            </a:endParaRPr>
          </a:p>
          <a:p>
            <a:pPr>
              <a:lnSpc>
                <a:spcPts val="5200"/>
              </a:lnSpc>
            </a:pPr>
            <a:r>
              <a:rPr lang="zh-TW" altLang="en-US" sz="3600" dirty="0">
                <a:latin typeface="+mn-ea"/>
              </a:rPr>
              <a:t>超額年金</a:t>
            </a:r>
            <a:r>
              <a:rPr lang="zh-TW" altLang="en-US" sz="3600" dirty="0" smtClean="0">
                <a:latin typeface="+mn-ea"/>
              </a:rPr>
              <a:t>是奉送遲來正義</a:t>
            </a:r>
            <a:endParaRPr lang="en-US" altLang="zh-TW" sz="3600" dirty="0" smtClean="0">
              <a:latin typeface="+mn-ea"/>
            </a:endParaRPr>
          </a:p>
          <a:p>
            <a:pPr>
              <a:lnSpc>
                <a:spcPts val="5200"/>
              </a:lnSpc>
            </a:pPr>
            <a:r>
              <a:rPr lang="zh-TW" altLang="en-US" sz="3600" dirty="0">
                <a:latin typeface="+mn-ea"/>
              </a:rPr>
              <a:t>退休後</a:t>
            </a:r>
            <a:r>
              <a:rPr lang="zh-TW" altLang="en-US" sz="3600" dirty="0" smtClean="0">
                <a:latin typeface="+mn-ea"/>
              </a:rPr>
              <a:t>一年有超額年金</a:t>
            </a:r>
            <a:r>
              <a:rPr lang="en-US" altLang="zh-TW" sz="3600" dirty="0" smtClean="0">
                <a:latin typeface="+mn-ea"/>
              </a:rPr>
              <a:t>10~12</a:t>
            </a:r>
            <a:r>
              <a:rPr lang="zh-TW" altLang="en-US" sz="3600" dirty="0" smtClean="0">
                <a:latin typeface="+mn-ea"/>
              </a:rPr>
              <a:t>萬</a:t>
            </a:r>
            <a:endParaRPr lang="en-US" altLang="zh-TW" sz="3600" dirty="0" smtClean="0">
              <a:latin typeface="+mn-ea"/>
            </a:endParaRPr>
          </a:p>
          <a:p>
            <a:pPr>
              <a:lnSpc>
                <a:spcPts val="5200"/>
              </a:lnSpc>
            </a:pPr>
            <a:r>
              <a:rPr lang="zh-TW" altLang="en-US" sz="3600" dirty="0" smtClean="0">
                <a:latin typeface="+mn-ea"/>
              </a:rPr>
              <a:t>會務該</a:t>
            </a:r>
            <a:r>
              <a:rPr lang="zh-TW" altLang="en-US" sz="3600" dirty="0">
                <a:latin typeface="+mn-ea"/>
              </a:rPr>
              <a:t>以多少心力</a:t>
            </a:r>
            <a:r>
              <a:rPr lang="zh-TW" altLang="en-US" sz="3600" dirty="0" smtClean="0">
                <a:latin typeface="+mn-ea"/>
              </a:rPr>
              <a:t>處理？</a:t>
            </a:r>
            <a:endParaRPr lang="en-US" altLang="zh-TW" sz="3600" dirty="0" smtClean="0">
              <a:latin typeface="+mn-ea"/>
            </a:endParaRPr>
          </a:p>
          <a:p>
            <a:pPr>
              <a:lnSpc>
                <a:spcPts val="5200"/>
              </a:lnSpc>
            </a:pPr>
            <a:r>
              <a:rPr lang="zh-TW" altLang="en-US" sz="3600" dirty="0" smtClean="0">
                <a:latin typeface="+mn-ea"/>
              </a:rPr>
              <a:t>該以會員比例算嗎？</a:t>
            </a:r>
            <a:endParaRPr lang="en-US" altLang="zh-TW" sz="3600" dirty="0" smtClean="0">
              <a:latin typeface="+mn-ea"/>
            </a:endParaRP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可能成功的要素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如果不想失敗</a:t>
            </a:r>
            <a:r>
              <a:rPr lang="en-US" altLang="zh-TW" dirty="0" smtClean="0"/>
              <a:t>~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457200" y="1428736"/>
          <a:ext cx="8229600" cy="4697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如果不想一無所有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問題與考驗</a:t>
            </a:r>
            <a:endParaRPr lang="zh-TW" alt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5000"/>
              </a:lnSpc>
            </a:pPr>
            <a:r>
              <a:rPr lang="zh-TW" altLang="en-US" b="1" dirty="0" smtClean="0">
                <a:latin typeface="+mn-ea"/>
              </a:rPr>
              <a:t>如何留住人才，公司和工會主張有啥不同</a:t>
            </a:r>
            <a:endParaRPr lang="en-US" altLang="zh-TW" b="1" dirty="0" smtClean="0">
              <a:latin typeface="+mn-ea"/>
            </a:endParaRPr>
          </a:p>
          <a:p>
            <a:pPr>
              <a:lnSpc>
                <a:spcPts val="5000"/>
              </a:lnSpc>
            </a:pPr>
            <a:r>
              <a:rPr lang="zh-TW" altLang="en-US" b="1" dirty="0" smtClean="0">
                <a:latin typeface="+mn-ea"/>
              </a:rPr>
              <a:t>面對市長不斷評價，工會如何反守為攻？</a:t>
            </a:r>
            <a:endParaRPr lang="en-US" altLang="zh-TW" b="1" dirty="0" smtClean="0">
              <a:latin typeface="+mn-ea"/>
            </a:endParaRPr>
          </a:p>
          <a:p>
            <a:pPr>
              <a:lnSpc>
                <a:spcPts val="5000"/>
              </a:lnSpc>
            </a:pPr>
            <a:r>
              <a:rPr lang="zh-TW" altLang="en-US" b="1" dirty="0" smtClean="0">
                <a:latin typeface="+mn-ea"/>
              </a:rPr>
              <a:t>多數路線虧損，捷運還有前途？</a:t>
            </a:r>
            <a:endParaRPr lang="en-US" altLang="zh-TW" b="1" dirty="0" smtClean="0">
              <a:latin typeface="+mn-ea"/>
            </a:endParaRPr>
          </a:p>
          <a:p>
            <a:pPr>
              <a:lnSpc>
                <a:spcPts val="5000"/>
              </a:lnSpc>
            </a:pPr>
            <a:r>
              <a:rPr lang="zh-TW" altLang="en-US" b="1" dirty="0" smtClean="0">
                <a:latin typeface="+mn-ea"/>
              </a:rPr>
              <a:t>會員工作性質差異很大，工會能幫上忙？</a:t>
            </a:r>
            <a:endParaRPr lang="en-US" altLang="zh-TW" b="1" dirty="0" smtClean="0">
              <a:latin typeface="+mn-ea"/>
            </a:endParaRPr>
          </a:p>
          <a:p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龍騰四海">
  <a:themeElements>
    <a:clrScheme name="龍騰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龍騰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龍騰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99</TotalTime>
  <Words>248</Words>
  <Application>Microsoft Office PowerPoint</Application>
  <PresentationFormat>如螢幕大小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龍騰四海</vt:lpstr>
      <vt:lpstr>工會的可能與不能</vt:lpstr>
      <vt:lpstr>工會為何不是萬能</vt:lpstr>
      <vt:lpstr>工會的優勢</vt:lpstr>
      <vt:lpstr>如果是投保，對價是多少</vt:lpstr>
      <vt:lpstr>私校公保年金值多少</vt:lpstr>
      <vt:lpstr>可能成功的要素</vt:lpstr>
      <vt:lpstr>如果不想失敗~</vt:lpstr>
      <vt:lpstr>如果不想一無所有</vt:lpstr>
      <vt:lpstr>問題與考驗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工會的可能與不能</dc:title>
  <dc:creator>user</dc:creator>
  <cp:lastModifiedBy>簡宗宏</cp:lastModifiedBy>
  <cp:revision>4</cp:revision>
  <dcterms:created xsi:type="dcterms:W3CDTF">2017-04-28T03:00:33Z</dcterms:created>
  <dcterms:modified xsi:type="dcterms:W3CDTF">2017-04-28T09:54:14Z</dcterms:modified>
</cp:coreProperties>
</file>