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9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>
        <p:scale>
          <a:sx n="117" d="100"/>
          <a:sy n="117" d="100"/>
        </p:scale>
        <p:origin x="-146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F74887-A805-4A77-A335-BECD48F5A427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1A8B38B-A933-485F-88EF-DB1EF59B64CF}">
      <dgm:prSet phldrT="[文字]"/>
      <dgm:spPr/>
      <dgm:t>
        <a:bodyPr/>
        <a:lstStyle/>
        <a:p>
          <a:r>
            <a:rPr lang="zh-TW" altLang="en-US" dirty="0" smtClean="0"/>
            <a:t>訂定價格</a:t>
          </a:r>
          <a:endParaRPr lang="zh-TW" altLang="en-US" dirty="0"/>
        </a:p>
      </dgm:t>
    </dgm:pt>
    <dgm:pt modelId="{CEC954E4-ECF3-4E27-9A7B-363CF7860547}" type="parTrans" cxnId="{216FA9ED-1435-4187-8181-677BB9056BD4}">
      <dgm:prSet/>
      <dgm:spPr/>
      <dgm:t>
        <a:bodyPr/>
        <a:lstStyle/>
        <a:p>
          <a:endParaRPr lang="zh-TW" altLang="en-US"/>
        </a:p>
      </dgm:t>
    </dgm:pt>
    <dgm:pt modelId="{53B4AFF1-9EB8-4A41-ACEF-D746AF688A46}" type="sibTrans" cxnId="{216FA9ED-1435-4187-8181-677BB9056BD4}">
      <dgm:prSet/>
      <dgm:spPr/>
      <dgm:t>
        <a:bodyPr/>
        <a:lstStyle/>
        <a:p>
          <a:endParaRPr lang="zh-TW" altLang="en-US"/>
        </a:p>
      </dgm:t>
    </dgm:pt>
    <dgm:pt modelId="{7DCBAF65-897F-440A-A00E-25119695376B}">
      <dgm:prSet phldrT="[文字]"/>
      <dgm:spPr/>
      <dgm:t>
        <a:bodyPr/>
        <a:lstStyle/>
        <a:p>
          <a:r>
            <a:rPr lang="zh-TW" altLang="en-US" dirty="0" smtClean="0"/>
            <a:t>制定規範</a:t>
          </a:r>
          <a:endParaRPr lang="zh-TW" altLang="en-US" dirty="0"/>
        </a:p>
      </dgm:t>
    </dgm:pt>
    <dgm:pt modelId="{3B0B6B8A-E8EC-4E73-8F4E-1FAC8698020C}" type="parTrans" cxnId="{E32A2B7E-4C07-4EBA-B047-79513E60A831}">
      <dgm:prSet/>
      <dgm:spPr/>
      <dgm:t>
        <a:bodyPr/>
        <a:lstStyle/>
        <a:p>
          <a:endParaRPr lang="zh-TW" altLang="en-US"/>
        </a:p>
      </dgm:t>
    </dgm:pt>
    <dgm:pt modelId="{8E00F223-084A-45B4-87B5-781C3F6CAE94}" type="sibTrans" cxnId="{E32A2B7E-4C07-4EBA-B047-79513E60A831}">
      <dgm:prSet/>
      <dgm:spPr/>
      <dgm:t>
        <a:bodyPr/>
        <a:lstStyle/>
        <a:p>
          <a:endParaRPr lang="zh-TW" altLang="en-US"/>
        </a:p>
      </dgm:t>
    </dgm:pt>
    <dgm:pt modelId="{8C3EE003-FAA0-4421-819E-D7A43CA5AFD3}">
      <dgm:prSet phldrT="[文字]"/>
      <dgm:spPr/>
      <dgm:t>
        <a:bodyPr/>
        <a:lstStyle/>
        <a:p>
          <a:r>
            <a:rPr lang="zh-TW" altLang="en-US" dirty="0" smtClean="0"/>
            <a:t>互助結盟</a:t>
          </a:r>
          <a:endParaRPr lang="zh-TW" altLang="en-US" dirty="0"/>
        </a:p>
      </dgm:t>
    </dgm:pt>
    <dgm:pt modelId="{99867B75-D709-4F49-BA88-BF9CFF22FB0A}" type="parTrans" cxnId="{9D4B7D8E-B96E-4F37-B915-9A3AA51F0B3E}">
      <dgm:prSet/>
      <dgm:spPr/>
      <dgm:t>
        <a:bodyPr/>
        <a:lstStyle/>
        <a:p>
          <a:endParaRPr lang="zh-TW" altLang="en-US"/>
        </a:p>
      </dgm:t>
    </dgm:pt>
    <dgm:pt modelId="{621F5CD2-D898-4CC1-8756-195DABB9DFC5}" type="sibTrans" cxnId="{9D4B7D8E-B96E-4F37-B915-9A3AA51F0B3E}">
      <dgm:prSet/>
      <dgm:spPr/>
      <dgm:t>
        <a:bodyPr/>
        <a:lstStyle/>
        <a:p>
          <a:endParaRPr lang="zh-TW" altLang="en-US"/>
        </a:p>
      </dgm:t>
    </dgm:pt>
    <dgm:pt modelId="{9788E87B-A146-4A76-9177-93752669D907}">
      <dgm:prSet phldrT="[文字]"/>
      <dgm:spPr/>
      <dgm:t>
        <a:bodyPr/>
        <a:lstStyle/>
        <a:p>
          <a:r>
            <a:rPr lang="zh-TW" altLang="en-US" dirty="0" smtClean="0"/>
            <a:t>劃分範圍</a:t>
          </a:r>
          <a:endParaRPr lang="zh-TW" altLang="en-US" dirty="0"/>
        </a:p>
      </dgm:t>
    </dgm:pt>
    <dgm:pt modelId="{E814DE95-465D-4604-AF9A-4D715495564F}" type="parTrans" cxnId="{F3ACDC84-195A-4343-B6C7-30DF4C1ABF0D}">
      <dgm:prSet/>
      <dgm:spPr/>
      <dgm:t>
        <a:bodyPr/>
        <a:lstStyle/>
        <a:p>
          <a:endParaRPr lang="zh-TW" altLang="en-US"/>
        </a:p>
      </dgm:t>
    </dgm:pt>
    <dgm:pt modelId="{99662A09-183F-4EFB-AACD-2BAD03E83246}" type="sibTrans" cxnId="{F3ACDC84-195A-4343-B6C7-30DF4C1ABF0D}">
      <dgm:prSet/>
      <dgm:spPr/>
      <dgm:t>
        <a:bodyPr/>
        <a:lstStyle/>
        <a:p>
          <a:endParaRPr lang="zh-TW" altLang="en-US"/>
        </a:p>
      </dgm:t>
    </dgm:pt>
    <dgm:pt modelId="{8AB3EA2E-729C-4892-AF8E-9C864FFB1A21}" type="pres">
      <dgm:prSet presAssocID="{DBF74887-A805-4A77-A335-BECD48F5A42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13BFECD-409F-41AF-919E-155D7F43398E}" type="pres">
      <dgm:prSet presAssocID="{DBF74887-A805-4A77-A335-BECD48F5A427}" presName="axisShape" presStyleLbl="bgShp" presStyleIdx="0" presStyleCnt="1"/>
      <dgm:spPr/>
    </dgm:pt>
    <dgm:pt modelId="{7919CCFF-B482-449C-91AC-BE634AF93244}" type="pres">
      <dgm:prSet presAssocID="{DBF74887-A805-4A77-A335-BECD48F5A427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F07965-CFBD-4070-83A4-128355314744}" type="pres">
      <dgm:prSet presAssocID="{DBF74887-A805-4A77-A335-BECD48F5A427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B9F83C-4A81-4201-ABEE-5FBFD2D1DAF3}" type="pres">
      <dgm:prSet presAssocID="{DBF74887-A805-4A77-A335-BECD48F5A427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DF3400-B14C-48A3-BAD4-702AAD91A086}" type="pres">
      <dgm:prSet presAssocID="{DBF74887-A805-4A77-A335-BECD48F5A427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04163E8-2AD8-4C2D-B7F9-53FC8148387D}" type="presOf" srcId="{31A8B38B-A933-485F-88EF-DB1EF59B64CF}" destId="{7919CCFF-B482-449C-91AC-BE634AF93244}" srcOrd="0" destOrd="0" presId="urn:microsoft.com/office/officeart/2005/8/layout/matrix2"/>
    <dgm:cxn modelId="{9D4B7D8E-B96E-4F37-B915-9A3AA51F0B3E}" srcId="{DBF74887-A805-4A77-A335-BECD48F5A427}" destId="{8C3EE003-FAA0-4421-819E-D7A43CA5AFD3}" srcOrd="2" destOrd="0" parTransId="{99867B75-D709-4F49-BA88-BF9CFF22FB0A}" sibTransId="{621F5CD2-D898-4CC1-8756-195DABB9DFC5}"/>
    <dgm:cxn modelId="{56D4FA44-2359-4626-B603-7C2FEAE7518D}" type="presOf" srcId="{9788E87B-A146-4A76-9177-93752669D907}" destId="{A0DF3400-B14C-48A3-BAD4-702AAD91A086}" srcOrd="0" destOrd="0" presId="urn:microsoft.com/office/officeart/2005/8/layout/matrix2"/>
    <dgm:cxn modelId="{0DA1BD5E-823C-4D12-B825-C22C828DB999}" type="presOf" srcId="{DBF74887-A805-4A77-A335-BECD48F5A427}" destId="{8AB3EA2E-729C-4892-AF8E-9C864FFB1A21}" srcOrd="0" destOrd="0" presId="urn:microsoft.com/office/officeart/2005/8/layout/matrix2"/>
    <dgm:cxn modelId="{088CED02-E062-45D8-8EBD-54BCA29F2299}" type="presOf" srcId="{7DCBAF65-897F-440A-A00E-25119695376B}" destId="{B0F07965-CFBD-4070-83A4-128355314744}" srcOrd="0" destOrd="0" presId="urn:microsoft.com/office/officeart/2005/8/layout/matrix2"/>
    <dgm:cxn modelId="{F3ACDC84-195A-4343-B6C7-30DF4C1ABF0D}" srcId="{DBF74887-A805-4A77-A335-BECD48F5A427}" destId="{9788E87B-A146-4A76-9177-93752669D907}" srcOrd="3" destOrd="0" parTransId="{E814DE95-465D-4604-AF9A-4D715495564F}" sibTransId="{99662A09-183F-4EFB-AACD-2BAD03E83246}"/>
    <dgm:cxn modelId="{216FA9ED-1435-4187-8181-677BB9056BD4}" srcId="{DBF74887-A805-4A77-A335-BECD48F5A427}" destId="{31A8B38B-A933-485F-88EF-DB1EF59B64CF}" srcOrd="0" destOrd="0" parTransId="{CEC954E4-ECF3-4E27-9A7B-363CF7860547}" sibTransId="{53B4AFF1-9EB8-4A41-ACEF-D746AF688A46}"/>
    <dgm:cxn modelId="{E32A2B7E-4C07-4EBA-B047-79513E60A831}" srcId="{DBF74887-A805-4A77-A335-BECD48F5A427}" destId="{7DCBAF65-897F-440A-A00E-25119695376B}" srcOrd="1" destOrd="0" parTransId="{3B0B6B8A-E8EC-4E73-8F4E-1FAC8698020C}" sibTransId="{8E00F223-084A-45B4-87B5-781C3F6CAE94}"/>
    <dgm:cxn modelId="{7A4D6BFA-C318-49D7-8238-D091C87363A3}" type="presOf" srcId="{8C3EE003-FAA0-4421-819E-D7A43CA5AFD3}" destId="{0FB9F83C-4A81-4201-ABEE-5FBFD2D1DAF3}" srcOrd="0" destOrd="0" presId="urn:microsoft.com/office/officeart/2005/8/layout/matrix2"/>
    <dgm:cxn modelId="{4AB858C8-0CA8-4AD2-9300-2C15461B2ED5}" type="presParOf" srcId="{8AB3EA2E-729C-4892-AF8E-9C864FFB1A21}" destId="{513BFECD-409F-41AF-919E-155D7F43398E}" srcOrd="0" destOrd="0" presId="urn:microsoft.com/office/officeart/2005/8/layout/matrix2"/>
    <dgm:cxn modelId="{1BE3DB64-F119-4112-BA71-77A31367A7EA}" type="presParOf" srcId="{8AB3EA2E-729C-4892-AF8E-9C864FFB1A21}" destId="{7919CCFF-B482-449C-91AC-BE634AF93244}" srcOrd="1" destOrd="0" presId="urn:microsoft.com/office/officeart/2005/8/layout/matrix2"/>
    <dgm:cxn modelId="{A93F096D-5194-4D78-8EF4-32840513A700}" type="presParOf" srcId="{8AB3EA2E-729C-4892-AF8E-9C864FFB1A21}" destId="{B0F07965-CFBD-4070-83A4-128355314744}" srcOrd="2" destOrd="0" presId="urn:microsoft.com/office/officeart/2005/8/layout/matrix2"/>
    <dgm:cxn modelId="{CD088B13-CB42-408C-A0BB-A23AE0E46347}" type="presParOf" srcId="{8AB3EA2E-729C-4892-AF8E-9C864FFB1A21}" destId="{0FB9F83C-4A81-4201-ABEE-5FBFD2D1DAF3}" srcOrd="3" destOrd="0" presId="urn:microsoft.com/office/officeart/2005/8/layout/matrix2"/>
    <dgm:cxn modelId="{06476B1D-46C1-4E64-835B-151BF219F07B}" type="presParOf" srcId="{8AB3EA2E-729C-4892-AF8E-9C864FFB1A21}" destId="{A0DF3400-B14C-48A3-BAD4-702AAD91A08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C3A48E-0D64-48CE-8BB2-908DB9021F5C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D6558DA-9F09-4864-85D3-12091A479FBE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15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600" dirty="0" smtClean="0"/>
            <a:t>複製與透明使技術快速貶值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dirty="0"/>
        </a:p>
      </dgm:t>
    </dgm:pt>
    <dgm:pt modelId="{31A756D9-3350-4BA1-8C8F-261A5400AA6D}" type="parTrans" cxnId="{290E1B92-37EA-4E33-8B0A-BA58D3573D49}">
      <dgm:prSet/>
      <dgm:spPr/>
      <dgm:t>
        <a:bodyPr/>
        <a:lstStyle/>
        <a:p>
          <a:endParaRPr lang="zh-TW" altLang="en-US"/>
        </a:p>
      </dgm:t>
    </dgm:pt>
    <dgm:pt modelId="{B9D947FC-554F-4753-B819-0DDF00E74CFD}" type="sibTrans" cxnId="{290E1B92-37EA-4E33-8B0A-BA58D3573D49}">
      <dgm:prSet/>
      <dgm:spPr/>
      <dgm:t>
        <a:bodyPr/>
        <a:lstStyle/>
        <a:p>
          <a:endParaRPr lang="zh-TW" altLang="en-US"/>
        </a:p>
      </dgm:t>
    </dgm:pt>
    <dgm:pt modelId="{AA1F12B5-DA04-4C64-97E8-0F1E3EBDCD85}">
      <dgm:prSet phldrT="[文字]"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1200" dirty="0"/>
        </a:p>
      </dgm:t>
    </dgm:pt>
    <dgm:pt modelId="{15B98804-8EAB-47A3-9891-1ACF468B3C20}" type="parTrans" cxnId="{E0062C8C-F5DB-498C-A54F-9C2B9D795600}">
      <dgm:prSet/>
      <dgm:spPr/>
      <dgm:t>
        <a:bodyPr/>
        <a:lstStyle/>
        <a:p>
          <a:endParaRPr lang="zh-TW" altLang="en-US"/>
        </a:p>
      </dgm:t>
    </dgm:pt>
    <dgm:pt modelId="{597E9FF8-BF86-4D49-80F7-947016AFD7D7}" type="sibTrans" cxnId="{E0062C8C-F5DB-498C-A54F-9C2B9D795600}">
      <dgm:prSet/>
      <dgm:spPr/>
      <dgm:t>
        <a:bodyPr/>
        <a:lstStyle/>
        <a:p>
          <a:endParaRPr lang="zh-TW" altLang="en-US"/>
        </a:p>
      </dgm:t>
    </dgm:pt>
    <dgm:pt modelId="{3F13A06B-B3DA-47AE-9F2F-E45A263AFEAE}">
      <dgm:prSet custT="1"/>
      <dgm:spPr/>
      <dgm:t>
        <a:bodyPr/>
        <a:lstStyle/>
        <a:p>
          <a:r>
            <a:rPr lang="zh-TW" altLang="en-US" sz="3600" smtClean="0"/>
            <a:t>全球化讓自然人更容易移動</a:t>
          </a:r>
          <a:endParaRPr lang="en-US" altLang="zh-TW" sz="3600" dirty="0" smtClean="0"/>
        </a:p>
      </dgm:t>
    </dgm:pt>
    <dgm:pt modelId="{6790768D-AA0B-456E-BE31-EDAB64FC1BEE}" type="parTrans" cxnId="{FA3E488A-AD1A-4591-A5A0-07D8E902B81D}">
      <dgm:prSet/>
      <dgm:spPr/>
      <dgm:t>
        <a:bodyPr/>
        <a:lstStyle/>
        <a:p>
          <a:endParaRPr lang="zh-TW" altLang="en-US"/>
        </a:p>
      </dgm:t>
    </dgm:pt>
    <dgm:pt modelId="{A33DEE20-030D-4258-B498-60C5F6B93792}" type="sibTrans" cxnId="{FA3E488A-AD1A-4591-A5A0-07D8E902B81D}">
      <dgm:prSet/>
      <dgm:spPr/>
      <dgm:t>
        <a:bodyPr/>
        <a:lstStyle/>
        <a:p>
          <a:endParaRPr lang="zh-TW" altLang="en-US"/>
        </a:p>
      </dgm:t>
    </dgm:pt>
    <dgm:pt modelId="{E7784991-07EF-4856-B6E3-55E432435855}">
      <dgm:prSet custT="1"/>
      <dgm:spPr/>
      <dgm:t>
        <a:bodyPr/>
        <a:lstStyle/>
        <a:p>
          <a:r>
            <a:rPr lang="zh-TW" altLang="en-US" sz="3600" dirty="0" smtClean="0"/>
            <a:t>數位化使金流物流更易流動</a:t>
          </a:r>
          <a:endParaRPr lang="en-US" altLang="zh-TW" sz="3600" dirty="0" smtClean="0"/>
        </a:p>
      </dgm:t>
    </dgm:pt>
    <dgm:pt modelId="{3580982C-6DCC-4994-836C-4C3EFC17002F}" type="parTrans" cxnId="{1AF4D7BA-DF64-415F-B709-286D16B77219}">
      <dgm:prSet/>
      <dgm:spPr/>
      <dgm:t>
        <a:bodyPr/>
        <a:lstStyle/>
        <a:p>
          <a:endParaRPr lang="zh-TW" altLang="en-US"/>
        </a:p>
      </dgm:t>
    </dgm:pt>
    <dgm:pt modelId="{99F53303-660B-4B73-887C-52DF92E137A8}" type="sibTrans" cxnId="{1AF4D7BA-DF64-415F-B709-286D16B77219}">
      <dgm:prSet/>
      <dgm:spPr/>
      <dgm:t>
        <a:bodyPr/>
        <a:lstStyle/>
        <a:p>
          <a:endParaRPr lang="zh-TW" altLang="en-US"/>
        </a:p>
      </dgm:t>
    </dgm:pt>
    <dgm:pt modelId="{3B075F10-8C92-4484-AA19-1E43F6B912AB}">
      <dgm:prSet custT="1"/>
      <dgm:spPr/>
      <dgm:t>
        <a:bodyPr/>
        <a:lstStyle/>
        <a:p>
          <a:r>
            <a:rPr lang="zh-TW" altLang="en-US" sz="3600" dirty="0" smtClean="0"/>
            <a:t>產業的競爭和興衰確實嚴峻</a:t>
          </a:r>
          <a:endParaRPr lang="zh-TW" altLang="en-US" sz="3600" dirty="0"/>
        </a:p>
      </dgm:t>
    </dgm:pt>
    <dgm:pt modelId="{A8964653-BCEC-4E68-B069-DAAE596DB331}" type="parTrans" cxnId="{D257E352-15D4-40BF-92B5-C2B4CD307780}">
      <dgm:prSet/>
      <dgm:spPr/>
      <dgm:t>
        <a:bodyPr/>
        <a:lstStyle/>
        <a:p>
          <a:endParaRPr lang="zh-TW" altLang="en-US"/>
        </a:p>
      </dgm:t>
    </dgm:pt>
    <dgm:pt modelId="{5AAB3335-38B1-4B1F-B42A-6A20A13F7814}" type="sibTrans" cxnId="{D257E352-15D4-40BF-92B5-C2B4CD307780}">
      <dgm:prSet/>
      <dgm:spPr/>
      <dgm:t>
        <a:bodyPr/>
        <a:lstStyle/>
        <a:p>
          <a:endParaRPr lang="zh-TW" altLang="en-US"/>
        </a:p>
      </dgm:t>
    </dgm:pt>
    <dgm:pt modelId="{82BFEA65-8860-476D-99BB-6FA2D4D70223}" type="pres">
      <dgm:prSet presAssocID="{1EC3A48E-0D64-48CE-8BB2-908DB9021F5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03CEF3C-9C82-41B3-A1BC-9921D5C0B1A8}" type="pres">
      <dgm:prSet presAssocID="{AD6558DA-9F09-4864-85D3-12091A479FBE}" presName="comp" presStyleCnt="0"/>
      <dgm:spPr/>
    </dgm:pt>
    <dgm:pt modelId="{4D08806F-637B-4CF7-A619-D9BAC0313094}" type="pres">
      <dgm:prSet presAssocID="{AD6558DA-9F09-4864-85D3-12091A479FBE}" presName="box" presStyleLbl="node1" presStyleIdx="0" presStyleCnt="4"/>
      <dgm:spPr/>
      <dgm:t>
        <a:bodyPr/>
        <a:lstStyle/>
        <a:p>
          <a:endParaRPr lang="zh-TW" altLang="en-US"/>
        </a:p>
      </dgm:t>
    </dgm:pt>
    <dgm:pt modelId="{64558C85-36BB-445B-972E-DDD180761931}" type="pres">
      <dgm:prSet presAssocID="{AD6558DA-9F09-4864-85D3-12091A479FBE}" presName="img" presStyleLbl="fgImgPlace1" presStyleIdx="0" presStyleCnt="4"/>
      <dgm:spPr/>
    </dgm:pt>
    <dgm:pt modelId="{893EF5B8-7F8F-4888-9768-E4C069FC3EF7}" type="pres">
      <dgm:prSet presAssocID="{AD6558DA-9F09-4864-85D3-12091A479FBE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FD0C1B-B000-4CA0-84F3-CF1F71483FA9}" type="pres">
      <dgm:prSet presAssocID="{B9D947FC-554F-4753-B819-0DDF00E74CFD}" presName="spacer" presStyleCnt="0"/>
      <dgm:spPr/>
    </dgm:pt>
    <dgm:pt modelId="{ECB95BAB-41C9-4577-829A-DDE784B658CB}" type="pres">
      <dgm:prSet presAssocID="{E7784991-07EF-4856-B6E3-55E432435855}" presName="comp" presStyleCnt="0"/>
      <dgm:spPr/>
    </dgm:pt>
    <dgm:pt modelId="{D8884EF8-4C21-4A09-93E7-3D92AF652520}" type="pres">
      <dgm:prSet presAssocID="{E7784991-07EF-4856-B6E3-55E432435855}" presName="box" presStyleLbl="node1" presStyleIdx="1" presStyleCnt="4"/>
      <dgm:spPr/>
      <dgm:t>
        <a:bodyPr/>
        <a:lstStyle/>
        <a:p>
          <a:endParaRPr lang="zh-TW" altLang="en-US"/>
        </a:p>
      </dgm:t>
    </dgm:pt>
    <dgm:pt modelId="{560873CC-44B4-422A-8398-1A3288475A9F}" type="pres">
      <dgm:prSet presAssocID="{E7784991-07EF-4856-B6E3-55E432435855}" presName="img" presStyleLbl="fgImgPlace1" presStyleIdx="1" presStyleCnt="4"/>
      <dgm:spPr/>
    </dgm:pt>
    <dgm:pt modelId="{23B2646D-7551-4F60-8CCB-944E76CA4C62}" type="pres">
      <dgm:prSet presAssocID="{E7784991-07EF-4856-B6E3-55E432435855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F49F57-F692-4440-81EE-28F934EDD04B}" type="pres">
      <dgm:prSet presAssocID="{99F53303-660B-4B73-887C-52DF92E137A8}" presName="spacer" presStyleCnt="0"/>
      <dgm:spPr/>
    </dgm:pt>
    <dgm:pt modelId="{D527E4A6-C9B5-425C-A8D2-41F93EE2E6F5}" type="pres">
      <dgm:prSet presAssocID="{3F13A06B-B3DA-47AE-9F2F-E45A263AFEAE}" presName="comp" presStyleCnt="0"/>
      <dgm:spPr/>
    </dgm:pt>
    <dgm:pt modelId="{F9B096F9-ED66-4374-8BEE-FBDC0E3FFC9F}" type="pres">
      <dgm:prSet presAssocID="{3F13A06B-B3DA-47AE-9F2F-E45A263AFEAE}" presName="box" presStyleLbl="node1" presStyleIdx="2" presStyleCnt="4"/>
      <dgm:spPr/>
      <dgm:t>
        <a:bodyPr/>
        <a:lstStyle/>
        <a:p>
          <a:endParaRPr lang="zh-TW" altLang="en-US"/>
        </a:p>
      </dgm:t>
    </dgm:pt>
    <dgm:pt modelId="{9066A4AD-2C8F-47F6-BF5F-282287D56B22}" type="pres">
      <dgm:prSet presAssocID="{3F13A06B-B3DA-47AE-9F2F-E45A263AFEAE}" presName="img" presStyleLbl="fgImgPlace1" presStyleIdx="2" presStyleCnt="4"/>
      <dgm:spPr/>
    </dgm:pt>
    <dgm:pt modelId="{E0952829-BE25-455B-9B96-5C9E34F96482}" type="pres">
      <dgm:prSet presAssocID="{3F13A06B-B3DA-47AE-9F2F-E45A263AFEAE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CADC12-1377-472E-8D0F-E83C9566156A}" type="pres">
      <dgm:prSet presAssocID="{A33DEE20-030D-4258-B498-60C5F6B93792}" presName="spacer" presStyleCnt="0"/>
      <dgm:spPr/>
    </dgm:pt>
    <dgm:pt modelId="{42B8495C-3993-4054-A389-3CA5AF3C9FB3}" type="pres">
      <dgm:prSet presAssocID="{3B075F10-8C92-4484-AA19-1E43F6B912AB}" presName="comp" presStyleCnt="0"/>
      <dgm:spPr/>
    </dgm:pt>
    <dgm:pt modelId="{75FDFF06-83CE-4FC8-931C-28DF17ECD05A}" type="pres">
      <dgm:prSet presAssocID="{3B075F10-8C92-4484-AA19-1E43F6B912AB}" presName="box" presStyleLbl="node1" presStyleIdx="3" presStyleCnt="4"/>
      <dgm:spPr/>
      <dgm:t>
        <a:bodyPr/>
        <a:lstStyle/>
        <a:p>
          <a:endParaRPr lang="zh-TW" altLang="en-US"/>
        </a:p>
      </dgm:t>
    </dgm:pt>
    <dgm:pt modelId="{F8734D22-ED09-4D74-9D0C-1BEED2B992BC}" type="pres">
      <dgm:prSet presAssocID="{3B075F10-8C92-4484-AA19-1E43F6B912AB}" presName="img" presStyleLbl="fgImgPlace1" presStyleIdx="3" presStyleCnt="4"/>
      <dgm:spPr/>
    </dgm:pt>
    <dgm:pt modelId="{99235F58-1E41-4F4B-8031-540859859727}" type="pres">
      <dgm:prSet presAssocID="{3B075F10-8C92-4484-AA19-1E43F6B912AB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24D934C-6E65-416C-BD74-21D3A14674C0}" type="presOf" srcId="{1EC3A48E-0D64-48CE-8BB2-908DB9021F5C}" destId="{82BFEA65-8860-476D-99BB-6FA2D4D70223}" srcOrd="0" destOrd="0" presId="urn:microsoft.com/office/officeart/2005/8/layout/vList4#1"/>
    <dgm:cxn modelId="{0936B4B0-F108-4CAA-BC39-5E488E6F8AF4}" type="presOf" srcId="{AD6558DA-9F09-4864-85D3-12091A479FBE}" destId="{893EF5B8-7F8F-4888-9768-E4C069FC3EF7}" srcOrd="1" destOrd="0" presId="urn:microsoft.com/office/officeart/2005/8/layout/vList4#1"/>
    <dgm:cxn modelId="{E0062C8C-F5DB-498C-A54F-9C2B9D795600}" srcId="{AD6558DA-9F09-4864-85D3-12091A479FBE}" destId="{AA1F12B5-DA04-4C64-97E8-0F1E3EBDCD85}" srcOrd="0" destOrd="0" parTransId="{15B98804-8EAB-47A3-9891-1ACF468B3C20}" sibTransId="{597E9FF8-BF86-4D49-80F7-947016AFD7D7}"/>
    <dgm:cxn modelId="{FA3E488A-AD1A-4591-A5A0-07D8E902B81D}" srcId="{1EC3A48E-0D64-48CE-8BB2-908DB9021F5C}" destId="{3F13A06B-B3DA-47AE-9F2F-E45A263AFEAE}" srcOrd="2" destOrd="0" parTransId="{6790768D-AA0B-456E-BE31-EDAB64FC1BEE}" sibTransId="{A33DEE20-030D-4258-B498-60C5F6B93792}"/>
    <dgm:cxn modelId="{1AF4D7BA-DF64-415F-B709-286D16B77219}" srcId="{1EC3A48E-0D64-48CE-8BB2-908DB9021F5C}" destId="{E7784991-07EF-4856-B6E3-55E432435855}" srcOrd="1" destOrd="0" parTransId="{3580982C-6DCC-4994-836C-4C3EFC17002F}" sibTransId="{99F53303-660B-4B73-887C-52DF92E137A8}"/>
    <dgm:cxn modelId="{BCB496C2-78CB-45D5-A35C-BC79EF5CA4A2}" type="presOf" srcId="{3F13A06B-B3DA-47AE-9F2F-E45A263AFEAE}" destId="{F9B096F9-ED66-4374-8BEE-FBDC0E3FFC9F}" srcOrd="0" destOrd="0" presId="urn:microsoft.com/office/officeart/2005/8/layout/vList4#1"/>
    <dgm:cxn modelId="{448F2841-83B9-4B53-8302-BD6A07D2CED6}" type="presOf" srcId="{AD6558DA-9F09-4864-85D3-12091A479FBE}" destId="{4D08806F-637B-4CF7-A619-D9BAC0313094}" srcOrd="0" destOrd="0" presId="urn:microsoft.com/office/officeart/2005/8/layout/vList4#1"/>
    <dgm:cxn modelId="{9BA823DF-1ECA-4050-971F-D809D51945B1}" type="presOf" srcId="{3F13A06B-B3DA-47AE-9F2F-E45A263AFEAE}" destId="{E0952829-BE25-455B-9B96-5C9E34F96482}" srcOrd="1" destOrd="0" presId="urn:microsoft.com/office/officeart/2005/8/layout/vList4#1"/>
    <dgm:cxn modelId="{59BD731D-1AF8-4FD7-BD0C-B16C9AAB3D07}" type="presOf" srcId="{AA1F12B5-DA04-4C64-97E8-0F1E3EBDCD85}" destId="{4D08806F-637B-4CF7-A619-D9BAC0313094}" srcOrd="0" destOrd="1" presId="urn:microsoft.com/office/officeart/2005/8/layout/vList4#1"/>
    <dgm:cxn modelId="{D257E352-15D4-40BF-92B5-C2B4CD307780}" srcId="{1EC3A48E-0D64-48CE-8BB2-908DB9021F5C}" destId="{3B075F10-8C92-4484-AA19-1E43F6B912AB}" srcOrd="3" destOrd="0" parTransId="{A8964653-BCEC-4E68-B069-DAAE596DB331}" sibTransId="{5AAB3335-38B1-4B1F-B42A-6A20A13F7814}"/>
    <dgm:cxn modelId="{B5DAE66E-D10D-4198-B804-F0857A018EED}" type="presOf" srcId="{3B075F10-8C92-4484-AA19-1E43F6B912AB}" destId="{99235F58-1E41-4F4B-8031-540859859727}" srcOrd="1" destOrd="0" presId="urn:microsoft.com/office/officeart/2005/8/layout/vList4#1"/>
    <dgm:cxn modelId="{90E06837-D5D4-422D-A571-726FE79F9A6D}" type="presOf" srcId="{3B075F10-8C92-4484-AA19-1E43F6B912AB}" destId="{75FDFF06-83CE-4FC8-931C-28DF17ECD05A}" srcOrd="0" destOrd="0" presId="urn:microsoft.com/office/officeart/2005/8/layout/vList4#1"/>
    <dgm:cxn modelId="{853583EA-0093-4DCB-9E57-B23C48D25571}" type="presOf" srcId="{E7784991-07EF-4856-B6E3-55E432435855}" destId="{23B2646D-7551-4F60-8CCB-944E76CA4C62}" srcOrd="1" destOrd="0" presId="urn:microsoft.com/office/officeart/2005/8/layout/vList4#1"/>
    <dgm:cxn modelId="{B5076392-8A17-4164-904C-0B1ADC9A4BAE}" type="presOf" srcId="{AA1F12B5-DA04-4C64-97E8-0F1E3EBDCD85}" destId="{893EF5B8-7F8F-4888-9768-E4C069FC3EF7}" srcOrd="1" destOrd="1" presId="urn:microsoft.com/office/officeart/2005/8/layout/vList4#1"/>
    <dgm:cxn modelId="{290E1B92-37EA-4E33-8B0A-BA58D3573D49}" srcId="{1EC3A48E-0D64-48CE-8BB2-908DB9021F5C}" destId="{AD6558DA-9F09-4864-85D3-12091A479FBE}" srcOrd="0" destOrd="0" parTransId="{31A756D9-3350-4BA1-8C8F-261A5400AA6D}" sibTransId="{B9D947FC-554F-4753-B819-0DDF00E74CFD}"/>
    <dgm:cxn modelId="{3C32D536-39A3-46F1-806E-80DF2108AB57}" type="presOf" srcId="{E7784991-07EF-4856-B6E3-55E432435855}" destId="{D8884EF8-4C21-4A09-93E7-3D92AF652520}" srcOrd="0" destOrd="0" presId="urn:microsoft.com/office/officeart/2005/8/layout/vList4#1"/>
    <dgm:cxn modelId="{D351EDE2-3AEA-4A51-ABFD-69A21738FFB3}" type="presParOf" srcId="{82BFEA65-8860-476D-99BB-6FA2D4D70223}" destId="{E03CEF3C-9C82-41B3-A1BC-9921D5C0B1A8}" srcOrd="0" destOrd="0" presId="urn:microsoft.com/office/officeart/2005/8/layout/vList4#1"/>
    <dgm:cxn modelId="{3914947E-1AAB-4F95-B632-35EF7FFC6852}" type="presParOf" srcId="{E03CEF3C-9C82-41B3-A1BC-9921D5C0B1A8}" destId="{4D08806F-637B-4CF7-A619-D9BAC0313094}" srcOrd="0" destOrd="0" presId="urn:microsoft.com/office/officeart/2005/8/layout/vList4#1"/>
    <dgm:cxn modelId="{7EBECE28-BC98-4084-AA35-B1FE935AB1F0}" type="presParOf" srcId="{E03CEF3C-9C82-41B3-A1BC-9921D5C0B1A8}" destId="{64558C85-36BB-445B-972E-DDD180761931}" srcOrd="1" destOrd="0" presId="urn:microsoft.com/office/officeart/2005/8/layout/vList4#1"/>
    <dgm:cxn modelId="{2D53614A-4D09-431B-B940-F1D586F5BCFA}" type="presParOf" srcId="{E03CEF3C-9C82-41B3-A1BC-9921D5C0B1A8}" destId="{893EF5B8-7F8F-4888-9768-E4C069FC3EF7}" srcOrd="2" destOrd="0" presId="urn:microsoft.com/office/officeart/2005/8/layout/vList4#1"/>
    <dgm:cxn modelId="{1AC19086-F318-4EAA-8FD8-64E22CD4E237}" type="presParOf" srcId="{82BFEA65-8860-476D-99BB-6FA2D4D70223}" destId="{4DFD0C1B-B000-4CA0-84F3-CF1F71483FA9}" srcOrd="1" destOrd="0" presId="urn:microsoft.com/office/officeart/2005/8/layout/vList4#1"/>
    <dgm:cxn modelId="{8B02DC7A-2976-40FA-AAD6-4CA384A5A51C}" type="presParOf" srcId="{82BFEA65-8860-476D-99BB-6FA2D4D70223}" destId="{ECB95BAB-41C9-4577-829A-DDE784B658CB}" srcOrd="2" destOrd="0" presId="urn:microsoft.com/office/officeart/2005/8/layout/vList4#1"/>
    <dgm:cxn modelId="{C753649F-A8E1-4BCB-B3DC-E58186B1B630}" type="presParOf" srcId="{ECB95BAB-41C9-4577-829A-DDE784B658CB}" destId="{D8884EF8-4C21-4A09-93E7-3D92AF652520}" srcOrd="0" destOrd="0" presId="urn:microsoft.com/office/officeart/2005/8/layout/vList4#1"/>
    <dgm:cxn modelId="{27D0B5A6-4E6A-4F4F-A217-7B20FA360F8F}" type="presParOf" srcId="{ECB95BAB-41C9-4577-829A-DDE784B658CB}" destId="{560873CC-44B4-422A-8398-1A3288475A9F}" srcOrd="1" destOrd="0" presId="urn:microsoft.com/office/officeart/2005/8/layout/vList4#1"/>
    <dgm:cxn modelId="{6931033B-4576-422A-85A8-33DDC02E0E6F}" type="presParOf" srcId="{ECB95BAB-41C9-4577-829A-DDE784B658CB}" destId="{23B2646D-7551-4F60-8CCB-944E76CA4C62}" srcOrd="2" destOrd="0" presId="urn:microsoft.com/office/officeart/2005/8/layout/vList4#1"/>
    <dgm:cxn modelId="{38A40B4A-825A-4C03-9576-D80F2FC20982}" type="presParOf" srcId="{82BFEA65-8860-476D-99BB-6FA2D4D70223}" destId="{DEF49F57-F692-4440-81EE-28F934EDD04B}" srcOrd="3" destOrd="0" presId="urn:microsoft.com/office/officeart/2005/8/layout/vList4#1"/>
    <dgm:cxn modelId="{103EEA92-84A5-46EC-AA74-3D19B788E64C}" type="presParOf" srcId="{82BFEA65-8860-476D-99BB-6FA2D4D70223}" destId="{D527E4A6-C9B5-425C-A8D2-41F93EE2E6F5}" srcOrd="4" destOrd="0" presId="urn:microsoft.com/office/officeart/2005/8/layout/vList4#1"/>
    <dgm:cxn modelId="{A0B0104C-924E-41A3-9375-1C0B9ACA22F9}" type="presParOf" srcId="{D527E4A6-C9B5-425C-A8D2-41F93EE2E6F5}" destId="{F9B096F9-ED66-4374-8BEE-FBDC0E3FFC9F}" srcOrd="0" destOrd="0" presId="urn:microsoft.com/office/officeart/2005/8/layout/vList4#1"/>
    <dgm:cxn modelId="{ADC1B6AE-4868-45DB-9B0A-A8975C0E9798}" type="presParOf" srcId="{D527E4A6-C9B5-425C-A8D2-41F93EE2E6F5}" destId="{9066A4AD-2C8F-47F6-BF5F-282287D56B22}" srcOrd="1" destOrd="0" presId="urn:microsoft.com/office/officeart/2005/8/layout/vList4#1"/>
    <dgm:cxn modelId="{3C77FA2B-8DF2-491F-9ADA-D1808254F0E0}" type="presParOf" srcId="{D527E4A6-C9B5-425C-A8D2-41F93EE2E6F5}" destId="{E0952829-BE25-455B-9B96-5C9E34F96482}" srcOrd="2" destOrd="0" presId="urn:microsoft.com/office/officeart/2005/8/layout/vList4#1"/>
    <dgm:cxn modelId="{F19EA2FD-DC02-4F19-8F50-E22508AFAE5D}" type="presParOf" srcId="{82BFEA65-8860-476D-99BB-6FA2D4D70223}" destId="{9ACADC12-1377-472E-8D0F-E83C9566156A}" srcOrd="5" destOrd="0" presId="urn:microsoft.com/office/officeart/2005/8/layout/vList4#1"/>
    <dgm:cxn modelId="{7EAAB729-2CFA-4DC1-A14A-1531DF114274}" type="presParOf" srcId="{82BFEA65-8860-476D-99BB-6FA2D4D70223}" destId="{42B8495C-3993-4054-A389-3CA5AF3C9FB3}" srcOrd="6" destOrd="0" presId="urn:microsoft.com/office/officeart/2005/8/layout/vList4#1"/>
    <dgm:cxn modelId="{01118B81-7B13-4D5E-8500-521C688FC145}" type="presParOf" srcId="{42B8495C-3993-4054-A389-3CA5AF3C9FB3}" destId="{75FDFF06-83CE-4FC8-931C-28DF17ECD05A}" srcOrd="0" destOrd="0" presId="urn:microsoft.com/office/officeart/2005/8/layout/vList4#1"/>
    <dgm:cxn modelId="{B24DA47A-189C-4ECA-9783-FB57ED748B69}" type="presParOf" srcId="{42B8495C-3993-4054-A389-3CA5AF3C9FB3}" destId="{F8734D22-ED09-4D74-9D0C-1BEED2B992BC}" srcOrd="1" destOrd="0" presId="urn:microsoft.com/office/officeart/2005/8/layout/vList4#1"/>
    <dgm:cxn modelId="{BA51A13E-0442-4E2F-804C-CC224D18AA89}" type="presParOf" srcId="{42B8495C-3993-4054-A389-3CA5AF3C9FB3}" destId="{99235F58-1E41-4F4B-8031-540859859727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4D0584-B8C6-4628-89AA-10EAD255A93E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5772ED7-7EC4-4C89-B40D-DE7FB527C030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dirty="0" smtClean="0"/>
            <a:t>組織以匯集智慧</a:t>
          </a:r>
          <a:endParaRPr lang="en-US" altLang="zh-TW" sz="2000" dirty="0" smtClean="0"/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dirty="0"/>
        </a:p>
      </dgm:t>
    </dgm:pt>
    <dgm:pt modelId="{10417AEB-A066-485E-9A20-02A9BA03D59D}" type="parTrans" cxnId="{10B88FA8-414A-4A68-8BBB-96CE84BD210E}">
      <dgm:prSet/>
      <dgm:spPr/>
      <dgm:t>
        <a:bodyPr/>
        <a:lstStyle/>
        <a:p>
          <a:endParaRPr lang="zh-TW" altLang="en-US"/>
        </a:p>
      </dgm:t>
    </dgm:pt>
    <dgm:pt modelId="{8E4DB3D8-5EAC-4BF9-A868-D666436E8A38}" type="sibTrans" cxnId="{10B88FA8-414A-4A68-8BBB-96CE84BD210E}">
      <dgm:prSet/>
      <dgm:spPr/>
      <dgm:t>
        <a:bodyPr/>
        <a:lstStyle/>
        <a:p>
          <a:endParaRPr lang="zh-TW" altLang="en-US"/>
        </a:p>
      </dgm:t>
    </dgm:pt>
    <dgm:pt modelId="{77041EE9-D4C7-4541-8977-0CD2D421D6EA}">
      <dgm:prSet phldrT="[文字]"/>
      <dgm:spPr/>
      <dgm:t>
        <a:bodyPr/>
        <a:lstStyle/>
        <a:p>
          <a:r>
            <a:rPr lang="zh-TW" altLang="en-US" smtClean="0"/>
            <a:t>談判以透明溝通</a:t>
          </a:r>
          <a:endParaRPr lang="zh-TW" altLang="en-US" dirty="0"/>
        </a:p>
      </dgm:t>
    </dgm:pt>
    <dgm:pt modelId="{8EED81D0-C781-40CA-80E6-73E2212686D4}" type="parTrans" cxnId="{4C7A2C90-CE91-4E76-A17D-A4E3E9C3E75A}">
      <dgm:prSet/>
      <dgm:spPr/>
      <dgm:t>
        <a:bodyPr/>
        <a:lstStyle/>
        <a:p>
          <a:endParaRPr lang="zh-TW" altLang="en-US"/>
        </a:p>
      </dgm:t>
    </dgm:pt>
    <dgm:pt modelId="{A110D00E-2633-477F-A0C8-33C3976DC5DD}" type="sibTrans" cxnId="{4C7A2C90-CE91-4E76-A17D-A4E3E9C3E75A}">
      <dgm:prSet/>
      <dgm:spPr/>
      <dgm:t>
        <a:bodyPr/>
        <a:lstStyle/>
        <a:p>
          <a:endParaRPr lang="zh-TW" altLang="en-US"/>
        </a:p>
      </dgm:t>
    </dgm:pt>
    <dgm:pt modelId="{091F4AD2-2118-4C69-9B3F-516AFBF120F1}">
      <dgm:prSet phldrT="[文字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dirty="0" smtClean="0"/>
            <a:t>團結以集結行動</a:t>
          </a:r>
          <a:endParaRPr lang="en-US" altLang="zh-TW" dirty="0" smtClean="0"/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dirty="0"/>
        </a:p>
      </dgm:t>
    </dgm:pt>
    <dgm:pt modelId="{5482E6CB-FC03-438A-B048-8DBE4FED7F29}" type="parTrans" cxnId="{A2F809D5-29AD-44C8-AF26-38D0EA77A2D4}">
      <dgm:prSet/>
      <dgm:spPr/>
      <dgm:t>
        <a:bodyPr/>
        <a:lstStyle/>
        <a:p>
          <a:endParaRPr lang="zh-TW" altLang="en-US"/>
        </a:p>
      </dgm:t>
    </dgm:pt>
    <dgm:pt modelId="{68F5B46D-7F70-4364-A517-2FA7552F3FD2}" type="sibTrans" cxnId="{A2F809D5-29AD-44C8-AF26-38D0EA77A2D4}">
      <dgm:prSet/>
      <dgm:spPr/>
      <dgm:t>
        <a:bodyPr/>
        <a:lstStyle/>
        <a:p>
          <a:endParaRPr lang="zh-TW" altLang="en-US"/>
        </a:p>
      </dgm:t>
    </dgm:pt>
    <dgm:pt modelId="{7D22A1E4-3411-4278-835B-B9EF203EFD76}">
      <dgm:prSet phldrT="[文字]"/>
      <dgm:spPr/>
      <dgm:t>
        <a:bodyPr/>
        <a:lstStyle/>
        <a:p>
          <a:r>
            <a:rPr lang="zh-TW" altLang="en-US" smtClean="0"/>
            <a:t>爭議以展現決心</a:t>
          </a:r>
          <a:endParaRPr lang="zh-TW" altLang="en-US" dirty="0"/>
        </a:p>
      </dgm:t>
    </dgm:pt>
    <dgm:pt modelId="{1B246E4C-FDC5-45E4-B231-AA9F51247D8B}" type="parTrans" cxnId="{32888563-FC35-40FC-980A-9A74C9AA5709}">
      <dgm:prSet/>
      <dgm:spPr/>
      <dgm:t>
        <a:bodyPr/>
        <a:lstStyle/>
        <a:p>
          <a:endParaRPr lang="zh-TW" altLang="en-US"/>
        </a:p>
      </dgm:t>
    </dgm:pt>
    <dgm:pt modelId="{0E3CDAA8-CFF7-4188-B061-79BB8A2EB541}" type="sibTrans" cxnId="{32888563-FC35-40FC-980A-9A74C9AA5709}">
      <dgm:prSet/>
      <dgm:spPr/>
      <dgm:t>
        <a:bodyPr/>
        <a:lstStyle/>
        <a:p>
          <a:endParaRPr lang="zh-TW" altLang="en-US"/>
        </a:p>
      </dgm:t>
    </dgm:pt>
    <dgm:pt modelId="{D1374DB2-4A1B-405A-86C8-693D964E228B}" type="pres">
      <dgm:prSet presAssocID="{1E4D0584-B8C6-4628-89AA-10EAD255A93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2A93C86-AAA9-4408-B385-AB80CBD69CD3}" type="pres">
      <dgm:prSet presAssocID="{1E4D0584-B8C6-4628-89AA-10EAD255A93E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55813C-65FC-4FDC-A301-65EA2313ADAC}" type="pres">
      <dgm:prSet presAssocID="{1E4D0584-B8C6-4628-89AA-10EAD255A93E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82E836-9F79-487C-9F72-6B07AC523E6C}" type="pres">
      <dgm:prSet presAssocID="{1E4D0584-B8C6-4628-89AA-10EAD255A93E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C48CED-F73A-4E2E-BD3F-BA2C2898CDD7}" type="pres">
      <dgm:prSet presAssocID="{1E4D0584-B8C6-4628-89AA-10EAD255A93E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FE1F32D-0A49-4513-A7C9-0B4733E71D0F}" type="presOf" srcId="{1E4D0584-B8C6-4628-89AA-10EAD255A93E}" destId="{D1374DB2-4A1B-405A-86C8-693D964E228B}" srcOrd="0" destOrd="0" presId="urn:microsoft.com/office/officeart/2005/8/layout/pyramid4"/>
    <dgm:cxn modelId="{32888563-FC35-40FC-980A-9A74C9AA5709}" srcId="{1E4D0584-B8C6-4628-89AA-10EAD255A93E}" destId="{7D22A1E4-3411-4278-835B-B9EF203EFD76}" srcOrd="3" destOrd="0" parTransId="{1B246E4C-FDC5-45E4-B231-AA9F51247D8B}" sibTransId="{0E3CDAA8-CFF7-4188-B061-79BB8A2EB541}"/>
    <dgm:cxn modelId="{A2F809D5-29AD-44C8-AF26-38D0EA77A2D4}" srcId="{1E4D0584-B8C6-4628-89AA-10EAD255A93E}" destId="{091F4AD2-2118-4C69-9B3F-516AFBF120F1}" srcOrd="2" destOrd="0" parTransId="{5482E6CB-FC03-438A-B048-8DBE4FED7F29}" sibTransId="{68F5B46D-7F70-4364-A517-2FA7552F3FD2}"/>
    <dgm:cxn modelId="{2B6DB041-2908-4C14-92F2-01DC1202AA65}" type="presOf" srcId="{7D22A1E4-3411-4278-835B-B9EF203EFD76}" destId="{73C48CED-F73A-4E2E-BD3F-BA2C2898CDD7}" srcOrd="0" destOrd="0" presId="urn:microsoft.com/office/officeart/2005/8/layout/pyramid4"/>
    <dgm:cxn modelId="{0990A90A-EF82-43B2-92FB-B67A2CEDA7A8}" type="presOf" srcId="{05772ED7-7EC4-4C89-B40D-DE7FB527C030}" destId="{02A93C86-AAA9-4408-B385-AB80CBD69CD3}" srcOrd="0" destOrd="0" presId="urn:microsoft.com/office/officeart/2005/8/layout/pyramid4"/>
    <dgm:cxn modelId="{3561EEF6-0780-412A-A00A-526D789676CA}" type="presOf" srcId="{77041EE9-D4C7-4541-8977-0CD2D421D6EA}" destId="{3055813C-65FC-4FDC-A301-65EA2313ADAC}" srcOrd="0" destOrd="0" presId="urn:microsoft.com/office/officeart/2005/8/layout/pyramid4"/>
    <dgm:cxn modelId="{10B88FA8-414A-4A68-8BBB-96CE84BD210E}" srcId="{1E4D0584-B8C6-4628-89AA-10EAD255A93E}" destId="{05772ED7-7EC4-4C89-B40D-DE7FB527C030}" srcOrd="0" destOrd="0" parTransId="{10417AEB-A066-485E-9A20-02A9BA03D59D}" sibTransId="{8E4DB3D8-5EAC-4BF9-A868-D666436E8A38}"/>
    <dgm:cxn modelId="{C0691A80-7301-4784-9502-C52BC0366A52}" type="presOf" srcId="{091F4AD2-2118-4C69-9B3F-516AFBF120F1}" destId="{A582E836-9F79-487C-9F72-6B07AC523E6C}" srcOrd="0" destOrd="0" presId="urn:microsoft.com/office/officeart/2005/8/layout/pyramid4"/>
    <dgm:cxn modelId="{4C7A2C90-CE91-4E76-A17D-A4E3E9C3E75A}" srcId="{1E4D0584-B8C6-4628-89AA-10EAD255A93E}" destId="{77041EE9-D4C7-4541-8977-0CD2D421D6EA}" srcOrd="1" destOrd="0" parTransId="{8EED81D0-C781-40CA-80E6-73E2212686D4}" sibTransId="{A110D00E-2633-477F-A0C8-33C3976DC5DD}"/>
    <dgm:cxn modelId="{4106A442-C398-49E7-A4C4-EB9B550F5D7A}" type="presParOf" srcId="{D1374DB2-4A1B-405A-86C8-693D964E228B}" destId="{02A93C86-AAA9-4408-B385-AB80CBD69CD3}" srcOrd="0" destOrd="0" presId="urn:microsoft.com/office/officeart/2005/8/layout/pyramid4"/>
    <dgm:cxn modelId="{2F882299-747C-4374-AF59-780F4D9185D1}" type="presParOf" srcId="{D1374DB2-4A1B-405A-86C8-693D964E228B}" destId="{3055813C-65FC-4FDC-A301-65EA2313ADAC}" srcOrd="1" destOrd="0" presId="urn:microsoft.com/office/officeart/2005/8/layout/pyramid4"/>
    <dgm:cxn modelId="{3FE2FA36-29F8-43C4-8C8C-83E88CDD2C14}" type="presParOf" srcId="{D1374DB2-4A1B-405A-86C8-693D964E228B}" destId="{A582E836-9F79-487C-9F72-6B07AC523E6C}" srcOrd="2" destOrd="0" presId="urn:microsoft.com/office/officeart/2005/8/layout/pyramid4"/>
    <dgm:cxn modelId="{A8B84C7F-CE3D-4F80-A566-C1FBF8929F34}" type="presParOf" srcId="{D1374DB2-4A1B-405A-86C8-693D964E228B}" destId="{73C48CED-F73A-4E2E-BD3F-BA2C2898CDD7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4161FA-4744-4D1C-99AF-B252E86FB252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4663BCD-EDB0-44D0-83E4-E68E4C6D3E8A}">
      <dgm:prSet phldrT="[文字]"/>
      <dgm:spPr/>
      <dgm:t>
        <a:bodyPr/>
        <a:lstStyle/>
        <a:p>
          <a:r>
            <a:rPr lang="zh-TW" altLang="en-US" dirty="0" smtClean="0"/>
            <a:t>印象</a:t>
          </a:r>
          <a:endParaRPr lang="zh-TW" altLang="en-US" dirty="0"/>
        </a:p>
      </dgm:t>
    </dgm:pt>
    <dgm:pt modelId="{65C84DC2-109C-490F-BE2D-653D84BEA8B1}" type="parTrans" cxnId="{50E73B39-342C-4F2E-A38A-C2293B3C6BBA}">
      <dgm:prSet/>
      <dgm:spPr/>
      <dgm:t>
        <a:bodyPr/>
        <a:lstStyle/>
        <a:p>
          <a:endParaRPr lang="zh-TW" altLang="en-US"/>
        </a:p>
      </dgm:t>
    </dgm:pt>
    <dgm:pt modelId="{133E0FB0-CCEF-4724-8CF9-BECF94D4D48F}" type="sibTrans" cxnId="{50E73B39-342C-4F2E-A38A-C2293B3C6BBA}">
      <dgm:prSet/>
      <dgm:spPr/>
      <dgm:t>
        <a:bodyPr/>
        <a:lstStyle/>
        <a:p>
          <a:endParaRPr lang="zh-TW" altLang="en-US"/>
        </a:p>
      </dgm:t>
    </dgm:pt>
    <dgm:pt modelId="{4AE8FB0C-B582-4160-A1E3-E6A914592331}">
      <dgm:prSet/>
      <dgm:spPr/>
      <dgm:t>
        <a:bodyPr/>
        <a:lstStyle/>
        <a:p>
          <a:r>
            <a:rPr lang="zh-TW" altLang="en-US" smtClean="0"/>
            <a:t>買個保險</a:t>
          </a:r>
          <a:endParaRPr lang="en-US" altLang="zh-TW" dirty="0" smtClean="0"/>
        </a:p>
      </dgm:t>
    </dgm:pt>
    <dgm:pt modelId="{A0EF0786-6DBC-477E-9D40-5709793DE9E1}" type="parTrans" cxnId="{1D7B1EB4-07C1-47AE-933B-2B7C22711DEA}">
      <dgm:prSet/>
      <dgm:spPr/>
      <dgm:t>
        <a:bodyPr/>
        <a:lstStyle/>
        <a:p>
          <a:endParaRPr lang="zh-TW" altLang="en-US"/>
        </a:p>
      </dgm:t>
    </dgm:pt>
    <dgm:pt modelId="{3D25487B-77E2-4913-8AB5-0D578E532B54}" type="sibTrans" cxnId="{1D7B1EB4-07C1-47AE-933B-2B7C22711DEA}">
      <dgm:prSet/>
      <dgm:spPr/>
      <dgm:t>
        <a:bodyPr/>
        <a:lstStyle/>
        <a:p>
          <a:endParaRPr lang="zh-TW" altLang="en-US"/>
        </a:p>
      </dgm:t>
    </dgm:pt>
    <dgm:pt modelId="{E9DE1B92-282F-42F5-932C-A859E3491E3E}">
      <dgm:prSet/>
      <dgm:spPr/>
      <dgm:t>
        <a:bodyPr/>
        <a:lstStyle/>
        <a:p>
          <a:r>
            <a:rPr lang="zh-TW" altLang="en-US" dirty="0" smtClean="0"/>
            <a:t>多點福利</a:t>
          </a:r>
          <a:endParaRPr lang="en-US" altLang="zh-TW" dirty="0" smtClean="0"/>
        </a:p>
      </dgm:t>
    </dgm:pt>
    <dgm:pt modelId="{6C7B909D-2115-4425-A973-72BD4EA326BC}" type="parTrans" cxnId="{66812393-4E8C-4964-B44B-3A03AC2D7B8B}">
      <dgm:prSet/>
      <dgm:spPr/>
      <dgm:t>
        <a:bodyPr/>
        <a:lstStyle/>
        <a:p>
          <a:endParaRPr lang="zh-TW" altLang="en-US"/>
        </a:p>
      </dgm:t>
    </dgm:pt>
    <dgm:pt modelId="{C9378D8E-955C-4961-BACE-3AC8A4CC86B7}" type="sibTrans" cxnId="{66812393-4E8C-4964-B44B-3A03AC2D7B8B}">
      <dgm:prSet/>
      <dgm:spPr/>
      <dgm:t>
        <a:bodyPr/>
        <a:lstStyle/>
        <a:p>
          <a:endParaRPr lang="zh-TW" altLang="en-US"/>
        </a:p>
      </dgm:t>
    </dgm:pt>
    <dgm:pt modelId="{CB41874D-23A0-45E0-B722-E7C0D69BBEE4}">
      <dgm:prSet/>
      <dgm:spPr/>
      <dgm:t>
        <a:bodyPr/>
        <a:lstStyle/>
        <a:p>
          <a:r>
            <a:rPr lang="zh-TW" altLang="en-US" smtClean="0"/>
            <a:t>聽我抱怨</a:t>
          </a:r>
          <a:endParaRPr lang="en-US" altLang="zh-TW" dirty="0" smtClean="0"/>
        </a:p>
      </dgm:t>
    </dgm:pt>
    <dgm:pt modelId="{12E3363E-9AF9-4FCE-BB95-9F8C4CEB276E}" type="parTrans" cxnId="{D187541F-33DA-4811-8666-26E3FE27FA41}">
      <dgm:prSet/>
      <dgm:spPr/>
      <dgm:t>
        <a:bodyPr/>
        <a:lstStyle/>
        <a:p>
          <a:endParaRPr lang="zh-TW" altLang="en-US"/>
        </a:p>
      </dgm:t>
    </dgm:pt>
    <dgm:pt modelId="{F7DC419F-5332-49BC-A219-0FD7CB6D1C20}" type="sibTrans" cxnId="{D187541F-33DA-4811-8666-26E3FE27FA41}">
      <dgm:prSet/>
      <dgm:spPr/>
      <dgm:t>
        <a:bodyPr/>
        <a:lstStyle/>
        <a:p>
          <a:endParaRPr lang="zh-TW" altLang="en-US"/>
        </a:p>
      </dgm:t>
    </dgm:pt>
    <dgm:pt modelId="{326B374C-F975-4102-A786-D43C47BADDF1}">
      <dgm:prSet/>
      <dgm:spPr/>
      <dgm:t>
        <a:bodyPr/>
        <a:lstStyle/>
        <a:p>
          <a:r>
            <a:rPr lang="zh-TW" altLang="en-US" smtClean="0"/>
            <a:t>帶人抗爭</a:t>
          </a:r>
          <a:endParaRPr lang="en-US" altLang="zh-TW" dirty="0" smtClean="0"/>
        </a:p>
      </dgm:t>
    </dgm:pt>
    <dgm:pt modelId="{96D7A6A7-FCE6-422B-86CC-9F40C7627B32}" type="parTrans" cxnId="{27FFDF01-B2D0-4963-84B9-BE49D7818E95}">
      <dgm:prSet/>
      <dgm:spPr/>
      <dgm:t>
        <a:bodyPr/>
        <a:lstStyle/>
        <a:p>
          <a:endParaRPr lang="zh-TW" altLang="en-US"/>
        </a:p>
      </dgm:t>
    </dgm:pt>
    <dgm:pt modelId="{01E5C166-E3D6-4FD9-B5B4-27BAC586A7F2}" type="sibTrans" cxnId="{27FFDF01-B2D0-4963-84B9-BE49D7818E95}">
      <dgm:prSet/>
      <dgm:spPr/>
      <dgm:t>
        <a:bodyPr/>
        <a:lstStyle/>
        <a:p>
          <a:endParaRPr lang="zh-TW" altLang="en-US"/>
        </a:p>
      </dgm:t>
    </dgm:pt>
    <dgm:pt modelId="{C4F3EC7A-33E7-4B18-83DF-A61B2582DF19}" type="pres">
      <dgm:prSet presAssocID="{594161FA-4744-4D1C-99AF-B252E86FB25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B6A294E-A46A-43D7-9558-9F24F6C4AEA5}" type="pres">
      <dgm:prSet presAssocID="{94663BCD-EDB0-44D0-83E4-E68E4C6D3E8A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DFDB5DB5-2831-44FD-9A8C-BEC5A1C1F848}" type="pres">
      <dgm:prSet presAssocID="{326B374C-F975-4102-A786-D43C47BADDF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1D9D86-6A76-42DE-B60E-7CC59F0FDDD8}" type="pres">
      <dgm:prSet presAssocID="{326B374C-F975-4102-A786-D43C47BADDF1}" presName="dummy" presStyleCnt="0"/>
      <dgm:spPr/>
    </dgm:pt>
    <dgm:pt modelId="{E148F3AB-4E93-45A5-9D36-9A83304083A7}" type="pres">
      <dgm:prSet presAssocID="{01E5C166-E3D6-4FD9-B5B4-27BAC586A7F2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ED4035E3-13B5-4D5B-9946-FB8E8508DEC5}" type="pres">
      <dgm:prSet presAssocID="{E9DE1B92-282F-42F5-932C-A859E3491E3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F71516-9A95-4DD3-8180-FB3BD750A403}" type="pres">
      <dgm:prSet presAssocID="{E9DE1B92-282F-42F5-932C-A859E3491E3E}" presName="dummy" presStyleCnt="0"/>
      <dgm:spPr/>
    </dgm:pt>
    <dgm:pt modelId="{52FFD9E6-7080-42D6-BD73-047273DE48E2}" type="pres">
      <dgm:prSet presAssocID="{C9378D8E-955C-4961-BACE-3AC8A4CC86B7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A77E22BC-864E-4965-ABBA-B33ED0CF74F0}" type="pres">
      <dgm:prSet presAssocID="{CB41874D-23A0-45E0-B722-E7C0D69BBEE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2C3480-868F-4629-9EA8-B86E2B49572C}" type="pres">
      <dgm:prSet presAssocID="{CB41874D-23A0-45E0-B722-E7C0D69BBEE4}" presName="dummy" presStyleCnt="0"/>
      <dgm:spPr/>
    </dgm:pt>
    <dgm:pt modelId="{61B8B8F0-14FF-437B-BC71-87002C9D35E1}" type="pres">
      <dgm:prSet presAssocID="{F7DC419F-5332-49BC-A219-0FD7CB6D1C20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33153AEF-E1CB-48F9-A129-E4CC56E4BC19}" type="pres">
      <dgm:prSet presAssocID="{4AE8FB0C-B582-4160-A1E3-E6A91459233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78EFD6-D194-4DD0-94F8-8C716464C59D}" type="pres">
      <dgm:prSet presAssocID="{4AE8FB0C-B582-4160-A1E3-E6A914592331}" presName="dummy" presStyleCnt="0"/>
      <dgm:spPr/>
    </dgm:pt>
    <dgm:pt modelId="{4771FE8F-A483-4CF3-9B44-B526031AFBD0}" type="pres">
      <dgm:prSet presAssocID="{3D25487B-77E2-4913-8AB5-0D578E532B54}" presName="sibTrans" presStyleLbl="sibTrans2D1" presStyleIdx="3" presStyleCnt="4"/>
      <dgm:spPr/>
      <dgm:t>
        <a:bodyPr/>
        <a:lstStyle/>
        <a:p>
          <a:endParaRPr lang="zh-TW" altLang="en-US"/>
        </a:p>
      </dgm:t>
    </dgm:pt>
  </dgm:ptLst>
  <dgm:cxnLst>
    <dgm:cxn modelId="{0CDC9A28-EEC9-42A1-AB7F-1B9169E1021D}" type="presOf" srcId="{4AE8FB0C-B582-4160-A1E3-E6A914592331}" destId="{33153AEF-E1CB-48F9-A129-E4CC56E4BC19}" srcOrd="0" destOrd="0" presId="urn:microsoft.com/office/officeart/2005/8/layout/radial6"/>
    <dgm:cxn modelId="{6049D8B5-C200-4D80-A732-AB04421ECFEC}" type="presOf" srcId="{C9378D8E-955C-4961-BACE-3AC8A4CC86B7}" destId="{52FFD9E6-7080-42D6-BD73-047273DE48E2}" srcOrd="0" destOrd="0" presId="urn:microsoft.com/office/officeart/2005/8/layout/radial6"/>
    <dgm:cxn modelId="{27FFDF01-B2D0-4963-84B9-BE49D7818E95}" srcId="{94663BCD-EDB0-44D0-83E4-E68E4C6D3E8A}" destId="{326B374C-F975-4102-A786-D43C47BADDF1}" srcOrd="0" destOrd="0" parTransId="{96D7A6A7-FCE6-422B-86CC-9F40C7627B32}" sibTransId="{01E5C166-E3D6-4FD9-B5B4-27BAC586A7F2}"/>
    <dgm:cxn modelId="{50E73B39-342C-4F2E-A38A-C2293B3C6BBA}" srcId="{594161FA-4744-4D1C-99AF-B252E86FB252}" destId="{94663BCD-EDB0-44D0-83E4-E68E4C6D3E8A}" srcOrd="0" destOrd="0" parTransId="{65C84DC2-109C-490F-BE2D-653D84BEA8B1}" sibTransId="{133E0FB0-CCEF-4724-8CF9-BECF94D4D48F}"/>
    <dgm:cxn modelId="{C76B0CD9-64E0-4C08-9C26-01A8CDB2ABE4}" type="presOf" srcId="{E9DE1B92-282F-42F5-932C-A859E3491E3E}" destId="{ED4035E3-13B5-4D5B-9946-FB8E8508DEC5}" srcOrd="0" destOrd="0" presId="urn:microsoft.com/office/officeart/2005/8/layout/radial6"/>
    <dgm:cxn modelId="{D187541F-33DA-4811-8666-26E3FE27FA41}" srcId="{94663BCD-EDB0-44D0-83E4-E68E4C6D3E8A}" destId="{CB41874D-23A0-45E0-B722-E7C0D69BBEE4}" srcOrd="2" destOrd="0" parTransId="{12E3363E-9AF9-4FCE-BB95-9F8C4CEB276E}" sibTransId="{F7DC419F-5332-49BC-A219-0FD7CB6D1C20}"/>
    <dgm:cxn modelId="{831B71F1-42E8-4B0B-8688-04D24C5B4144}" type="presOf" srcId="{F7DC419F-5332-49BC-A219-0FD7CB6D1C20}" destId="{61B8B8F0-14FF-437B-BC71-87002C9D35E1}" srcOrd="0" destOrd="0" presId="urn:microsoft.com/office/officeart/2005/8/layout/radial6"/>
    <dgm:cxn modelId="{5E103B37-FECA-4B5C-BF7B-2DE3095FEB8F}" type="presOf" srcId="{01E5C166-E3D6-4FD9-B5B4-27BAC586A7F2}" destId="{E148F3AB-4E93-45A5-9D36-9A83304083A7}" srcOrd="0" destOrd="0" presId="urn:microsoft.com/office/officeart/2005/8/layout/radial6"/>
    <dgm:cxn modelId="{6448C2EF-5A7C-446D-898F-64267ECD58AE}" type="presOf" srcId="{594161FA-4744-4D1C-99AF-B252E86FB252}" destId="{C4F3EC7A-33E7-4B18-83DF-A61B2582DF19}" srcOrd="0" destOrd="0" presId="urn:microsoft.com/office/officeart/2005/8/layout/radial6"/>
    <dgm:cxn modelId="{04539AD4-BE7C-4999-AE18-4BB5375662E5}" type="presOf" srcId="{326B374C-F975-4102-A786-D43C47BADDF1}" destId="{DFDB5DB5-2831-44FD-9A8C-BEC5A1C1F848}" srcOrd="0" destOrd="0" presId="urn:microsoft.com/office/officeart/2005/8/layout/radial6"/>
    <dgm:cxn modelId="{C38B38A0-2B81-486D-AE6D-834603320B67}" type="presOf" srcId="{CB41874D-23A0-45E0-B722-E7C0D69BBEE4}" destId="{A77E22BC-864E-4965-ABBA-B33ED0CF74F0}" srcOrd="0" destOrd="0" presId="urn:microsoft.com/office/officeart/2005/8/layout/radial6"/>
    <dgm:cxn modelId="{66812393-4E8C-4964-B44B-3A03AC2D7B8B}" srcId="{94663BCD-EDB0-44D0-83E4-E68E4C6D3E8A}" destId="{E9DE1B92-282F-42F5-932C-A859E3491E3E}" srcOrd="1" destOrd="0" parTransId="{6C7B909D-2115-4425-A973-72BD4EA326BC}" sibTransId="{C9378D8E-955C-4961-BACE-3AC8A4CC86B7}"/>
    <dgm:cxn modelId="{B40B4D7B-0CDB-4461-9B5B-74040D6DED56}" type="presOf" srcId="{3D25487B-77E2-4913-8AB5-0D578E532B54}" destId="{4771FE8F-A483-4CF3-9B44-B526031AFBD0}" srcOrd="0" destOrd="0" presId="urn:microsoft.com/office/officeart/2005/8/layout/radial6"/>
    <dgm:cxn modelId="{1D7B1EB4-07C1-47AE-933B-2B7C22711DEA}" srcId="{94663BCD-EDB0-44D0-83E4-E68E4C6D3E8A}" destId="{4AE8FB0C-B582-4160-A1E3-E6A914592331}" srcOrd="3" destOrd="0" parTransId="{A0EF0786-6DBC-477E-9D40-5709793DE9E1}" sibTransId="{3D25487B-77E2-4913-8AB5-0D578E532B54}"/>
    <dgm:cxn modelId="{DEB8A5A4-0248-446B-9F3F-6D213F54D11C}" type="presOf" srcId="{94663BCD-EDB0-44D0-83E4-E68E4C6D3E8A}" destId="{AB6A294E-A46A-43D7-9558-9F24F6C4AEA5}" srcOrd="0" destOrd="0" presId="urn:microsoft.com/office/officeart/2005/8/layout/radial6"/>
    <dgm:cxn modelId="{37CD4305-6F67-4917-BBDB-7357535CDA49}" type="presParOf" srcId="{C4F3EC7A-33E7-4B18-83DF-A61B2582DF19}" destId="{AB6A294E-A46A-43D7-9558-9F24F6C4AEA5}" srcOrd="0" destOrd="0" presId="urn:microsoft.com/office/officeart/2005/8/layout/radial6"/>
    <dgm:cxn modelId="{7D131BB3-7D4A-4DD5-8DB9-5F371DAB187C}" type="presParOf" srcId="{C4F3EC7A-33E7-4B18-83DF-A61B2582DF19}" destId="{DFDB5DB5-2831-44FD-9A8C-BEC5A1C1F848}" srcOrd="1" destOrd="0" presId="urn:microsoft.com/office/officeart/2005/8/layout/radial6"/>
    <dgm:cxn modelId="{D5FBF99D-4BB5-4CDD-8F3C-67031B5DF06E}" type="presParOf" srcId="{C4F3EC7A-33E7-4B18-83DF-A61B2582DF19}" destId="{781D9D86-6A76-42DE-B60E-7CC59F0FDDD8}" srcOrd="2" destOrd="0" presId="urn:microsoft.com/office/officeart/2005/8/layout/radial6"/>
    <dgm:cxn modelId="{D4677105-186F-4502-8B3D-2F232446F016}" type="presParOf" srcId="{C4F3EC7A-33E7-4B18-83DF-A61B2582DF19}" destId="{E148F3AB-4E93-45A5-9D36-9A83304083A7}" srcOrd="3" destOrd="0" presId="urn:microsoft.com/office/officeart/2005/8/layout/radial6"/>
    <dgm:cxn modelId="{7C1A573C-8FFA-42BF-A7EA-F1B1D0A3230E}" type="presParOf" srcId="{C4F3EC7A-33E7-4B18-83DF-A61B2582DF19}" destId="{ED4035E3-13B5-4D5B-9946-FB8E8508DEC5}" srcOrd="4" destOrd="0" presId="urn:microsoft.com/office/officeart/2005/8/layout/radial6"/>
    <dgm:cxn modelId="{FC4D298C-7C2D-4BA8-B129-D6A45CA4BBAC}" type="presParOf" srcId="{C4F3EC7A-33E7-4B18-83DF-A61B2582DF19}" destId="{F9F71516-9A95-4DD3-8180-FB3BD750A403}" srcOrd="5" destOrd="0" presId="urn:microsoft.com/office/officeart/2005/8/layout/radial6"/>
    <dgm:cxn modelId="{E3DD74A4-C464-4A7A-8252-D7F07BB640C3}" type="presParOf" srcId="{C4F3EC7A-33E7-4B18-83DF-A61B2582DF19}" destId="{52FFD9E6-7080-42D6-BD73-047273DE48E2}" srcOrd="6" destOrd="0" presId="urn:microsoft.com/office/officeart/2005/8/layout/radial6"/>
    <dgm:cxn modelId="{ACA8A52D-144C-4ABF-9192-2FB7A75327DA}" type="presParOf" srcId="{C4F3EC7A-33E7-4B18-83DF-A61B2582DF19}" destId="{A77E22BC-864E-4965-ABBA-B33ED0CF74F0}" srcOrd="7" destOrd="0" presId="urn:microsoft.com/office/officeart/2005/8/layout/radial6"/>
    <dgm:cxn modelId="{1A92043A-ECCC-475F-9412-DDA1108B73B0}" type="presParOf" srcId="{C4F3EC7A-33E7-4B18-83DF-A61B2582DF19}" destId="{B52C3480-868F-4629-9EA8-B86E2B49572C}" srcOrd="8" destOrd="0" presId="urn:microsoft.com/office/officeart/2005/8/layout/radial6"/>
    <dgm:cxn modelId="{426A0BE3-2FD2-46B3-A15B-91B0B6D47B6A}" type="presParOf" srcId="{C4F3EC7A-33E7-4B18-83DF-A61B2582DF19}" destId="{61B8B8F0-14FF-437B-BC71-87002C9D35E1}" srcOrd="9" destOrd="0" presId="urn:microsoft.com/office/officeart/2005/8/layout/radial6"/>
    <dgm:cxn modelId="{8E6BF549-AA8F-4B58-A685-668059537DE9}" type="presParOf" srcId="{C4F3EC7A-33E7-4B18-83DF-A61B2582DF19}" destId="{33153AEF-E1CB-48F9-A129-E4CC56E4BC19}" srcOrd="10" destOrd="0" presId="urn:microsoft.com/office/officeart/2005/8/layout/radial6"/>
    <dgm:cxn modelId="{7B2D0993-21E3-40C7-84C8-E21FAD2DD0BE}" type="presParOf" srcId="{C4F3EC7A-33E7-4B18-83DF-A61B2582DF19}" destId="{8378EFD6-D194-4DD0-94F8-8C716464C59D}" srcOrd="11" destOrd="0" presId="urn:microsoft.com/office/officeart/2005/8/layout/radial6"/>
    <dgm:cxn modelId="{B8FFB5AF-98EF-482D-A057-12A40C7A8C45}" type="presParOf" srcId="{C4F3EC7A-33E7-4B18-83DF-A61B2582DF19}" destId="{4771FE8F-A483-4CF3-9B44-B526031AFBD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8D8853-9947-4B91-905D-223190EEC6B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917A3AA-747F-4000-90F7-8371C95709EC}">
      <dgm:prSet phldrT="[文字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dirty="0" smtClean="0"/>
            <a:t>身分認同</a:t>
          </a:r>
          <a:endParaRPr lang="en-US" altLang="zh-TW" dirty="0" smtClean="0"/>
        </a:p>
        <a:p>
          <a:pPr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dirty="0"/>
        </a:p>
      </dgm:t>
    </dgm:pt>
    <dgm:pt modelId="{19DF32D6-4DD7-41C1-A5E1-3660C4033E9F}" type="parTrans" cxnId="{AA2E8D42-17EC-40A4-97D2-6BC77BC97DBE}">
      <dgm:prSet/>
      <dgm:spPr/>
      <dgm:t>
        <a:bodyPr/>
        <a:lstStyle/>
        <a:p>
          <a:endParaRPr lang="zh-TW" altLang="en-US"/>
        </a:p>
      </dgm:t>
    </dgm:pt>
    <dgm:pt modelId="{767363C7-08E5-42CE-B04E-3F73F183FD7E}" type="sibTrans" cxnId="{AA2E8D42-17EC-40A4-97D2-6BC77BC97DBE}">
      <dgm:prSet/>
      <dgm:spPr/>
      <dgm:t>
        <a:bodyPr/>
        <a:lstStyle/>
        <a:p>
          <a:endParaRPr lang="zh-TW" altLang="en-US"/>
        </a:p>
      </dgm:t>
    </dgm:pt>
    <dgm:pt modelId="{5B6B9DF0-5B73-49A2-BC91-AA2BC2084CA9}">
      <dgm:prSet phldrT="[文字]"/>
      <dgm:spPr/>
      <dgm:t>
        <a:bodyPr/>
        <a:lstStyle/>
        <a:p>
          <a:r>
            <a:rPr lang="zh-TW" altLang="en-US" dirty="0" smtClean="0"/>
            <a:t>受雇</a:t>
          </a:r>
          <a:endParaRPr lang="zh-TW" altLang="en-US" dirty="0"/>
        </a:p>
      </dgm:t>
    </dgm:pt>
    <dgm:pt modelId="{77BAC2ED-D2B5-4905-B99E-5DEDE8E7107E}" type="parTrans" cxnId="{743971EE-0AF6-46D8-9B33-51DC3B0D3F02}">
      <dgm:prSet/>
      <dgm:spPr/>
      <dgm:t>
        <a:bodyPr/>
        <a:lstStyle/>
        <a:p>
          <a:endParaRPr lang="zh-TW" altLang="en-US"/>
        </a:p>
      </dgm:t>
    </dgm:pt>
    <dgm:pt modelId="{D620F028-63A1-46EB-9706-052DCC2F162C}" type="sibTrans" cxnId="{743971EE-0AF6-46D8-9B33-51DC3B0D3F02}">
      <dgm:prSet/>
      <dgm:spPr/>
      <dgm:t>
        <a:bodyPr/>
        <a:lstStyle/>
        <a:p>
          <a:endParaRPr lang="zh-TW" altLang="en-US"/>
        </a:p>
      </dgm:t>
    </dgm:pt>
    <dgm:pt modelId="{B6BCB3A7-191A-4235-B2ED-030E9E1F7CDE}">
      <dgm:prSet phldrT="[文字]"/>
      <dgm:spPr/>
      <dgm:t>
        <a:bodyPr/>
        <a:lstStyle/>
        <a:p>
          <a:r>
            <a:rPr lang="zh-TW" altLang="en-US" dirty="0" smtClean="0"/>
            <a:t>團結</a:t>
          </a:r>
          <a:endParaRPr lang="zh-TW" altLang="en-US" dirty="0"/>
        </a:p>
      </dgm:t>
    </dgm:pt>
    <dgm:pt modelId="{0242116D-699C-4504-B400-9CD163A556A0}" type="parTrans" cxnId="{9AF191D2-0EE2-4CB4-A9FE-FB3CBE9C5274}">
      <dgm:prSet/>
      <dgm:spPr/>
      <dgm:t>
        <a:bodyPr/>
        <a:lstStyle/>
        <a:p>
          <a:endParaRPr lang="zh-TW" altLang="en-US"/>
        </a:p>
      </dgm:t>
    </dgm:pt>
    <dgm:pt modelId="{786F4626-735A-41CE-BFDC-9E0C0DC409E7}" type="sibTrans" cxnId="{9AF191D2-0EE2-4CB4-A9FE-FB3CBE9C5274}">
      <dgm:prSet/>
      <dgm:spPr/>
      <dgm:t>
        <a:bodyPr/>
        <a:lstStyle/>
        <a:p>
          <a:endParaRPr lang="zh-TW" altLang="en-US"/>
        </a:p>
      </dgm:t>
    </dgm:pt>
    <dgm:pt modelId="{861E850B-579D-4035-8169-B9D0769D2E1F}">
      <dgm:prSet phldrT="[文字]"/>
      <dgm:spPr/>
      <dgm:t>
        <a:bodyPr/>
        <a:lstStyle/>
        <a:p>
          <a:r>
            <a:rPr lang="zh-TW" altLang="en-US" dirty="0" smtClean="0"/>
            <a:t>價值認同</a:t>
          </a:r>
          <a:endParaRPr lang="zh-TW" altLang="en-US" dirty="0"/>
        </a:p>
      </dgm:t>
    </dgm:pt>
    <dgm:pt modelId="{941BF436-0C76-4BD4-AADB-0B38797C4F6B}" type="parTrans" cxnId="{8182D28C-0021-4779-8598-1762AFE443B4}">
      <dgm:prSet/>
      <dgm:spPr/>
      <dgm:t>
        <a:bodyPr/>
        <a:lstStyle/>
        <a:p>
          <a:endParaRPr lang="zh-TW" altLang="en-US"/>
        </a:p>
      </dgm:t>
    </dgm:pt>
    <dgm:pt modelId="{079C5806-4634-45D7-9FA4-396347E619A7}" type="sibTrans" cxnId="{8182D28C-0021-4779-8598-1762AFE443B4}">
      <dgm:prSet/>
      <dgm:spPr/>
      <dgm:t>
        <a:bodyPr/>
        <a:lstStyle/>
        <a:p>
          <a:endParaRPr lang="zh-TW" altLang="en-US"/>
        </a:p>
      </dgm:t>
    </dgm:pt>
    <dgm:pt modelId="{729D1824-8EB4-4079-B3DD-469DC51BB331}">
      <dgm:prSet phldrT="[文字]"/>
      <dgm:spPr/>
      <dgm:t>
        <a:bodyPr/>
        <a:lstStyle/>
        <a:p>
          <a:r>
            <a:rPr lang="zh-TW" altLang="en-US" dirty="0" smtClean="0"/>
            <a:t>公平</a:t>
          </a:r>
          <a:endParaRPr lang="zh-TW" altLang="en-US" dirty="0"/>
        </a:p>
      </dgm:t>
    </dgm:pt>
    <dgm:pt modelId="{87430874-AE8C-4C60-AF0F-E6D1F9FD2971}" type="parTrans" cxnId="{F0EBB838-6D1B-46AD-A51D-45F0F4EE67B2}">
      <dgm:prSet/>
      <dgm:spPr/>
      <dgm:t>
        <a:bodyPr/>
        <a:lstStyle/>
        <a:p>
          <a:endParaRPr lang="zh-TW" altLang="en-US"/>
        </a:p>
      </dgm:t>
    </dgm:pt>
    <dgm:pt modelId="{BAE07C92-EAC4-48FD-8272-43F47A0C82CD}" type="sibTrans" cxnId="{F0EBB838-6D1B-46AD-A51D-45F0F4EE67B2}">
      <dgm:prSet/>
      <dgm:spPr/>
      <dgm:t>
        <a:bodyPr/>
        <a:lstStyle/>
        <a:p>
          <a:endParaRPr lang="zh-TW" altLang="en-US"/>
        </a:p>
      </dgm:t>
    </dgm:pt>
    <dgm:pt modelId="{C65B97E0-EC36-4BB0-806C-6DF92A66E6FD}">
      <dgm:prSet phldrT="[文字]"/>
      <dgm:spPr/>
      <dgm:t>
        <a:bodyPr/>
        <a:lstStyle/>
        <a:p>
          <a:r>
            <a:rPr lang="zh-TW" altLang="en-US" dirty="0" smtClean="0"/>
            <a:t>正義</a:t>
          </a:r>
          <a:endParaRPr lang="zh-TW" altLang="en-US" dirty="0"/>
        </a:p>
      </dgm:t>
    </dgm:pt>
    <dgm:pt modelId="{17B42203-DBB6-46DE-9CCD-72DD35F0AA68}" type="parTrans" cxnId="{76C7631F-D159-430F-8D4D-DD0E013D8448}">
      <dgm:prSet/>
      <dgm:spPr/>
      <dgm:t>
        <a:bodyPr/>
        <a:lstStyle/>
        <a:p>
          <a:endParaRPr lang="zh-TW" altLang="en-US"/>
        </a:p>
      </dgm:t>
    </dgm:pt>
    <dgm:pt modelId="{467A1ACA-88B7-4596-B6C9-225DA9249110}" type="sibTrans" cxnId="{76C7631F-D159-430F-8D4D-DD0E013D8448}">
      <dgm:prSet/>
      <dgm:spPr/>
      <dgm:t>
        <a:bodyPr/>
        <a:lstStyle/>
        <a:p>
          <a:endParaRPr lang="zh-TW" altLang="en-US"/>
        </a:p>
      </dgm:t>
    </dgm:pt>
    <dgm:pt modelId="{8C3949B3-FC8C-48F5-A02A-BDB9E4D379D9}" type="pres">
      <dgm:prSet presAssocID="{CA8D8853-9947-4B91-905D-223190EEC6B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8CAEC2B5-EF69-4FD8-928B-7194FCDB63AD}" type="pres">
      <dgm:prSet presAssocID="{8917A3AA-747F-4000-90F7-8371C95709EC}" presName="linNode" presStyleCnt="0"/>
      <dgm:spPr/>
    </dgm:pt>
    <dgm:pt modelId="{F7B30805-5DC0-45C3-B131-8CC53344D4AD}" type="pres">
      <dgm:prSet presAssocID="{8917A3AA-747F-4000-90F7-8371C95709E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6D2AB6-BF9F-4F6F-9A91-5E930821DB76}" type="pres">
      <dgm:prSet presAssocID="{8917A3AA-747F-4000-90F7-8371C95709E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EE1F1F-36C1-4A82-ACA9-02D3802526BC}" type="pres">
      <dgm:prSet presAssocID="{767363C7-08E5-42CE-B04E-3F73F183FD7E}" presName="spacing" presStyleCnt="0"/>
      <dgm:spPr/>
    </dgm:pt>
    <dgm:pt modelId="{C955AB37-1995-40AF-AB5B-D9356C786EA0}" type="pres">
      <dgm:prSet presAssocID="{861E850B-579D-4035-8169-B9D0769D2E1F}" presName="linNode" presStyleCnt="0"/>
      <dgm:spPr/>
    </dgm:pt>
    <dgm:pt modelId="{92C4073B-A795-4284-B62C-212EF3B183FC}" type="pres">
      <dgm:prSet presAssocID="{861E850B-579D-4035-8169-B9D0769D2E1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CC3112-3AA1-43CE-A7BE-AE61B683052F}" type="pres">
      <dgm:prSet presAssocID="{861E850B-579D-4035-8169-B9D0769D2E1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43971EE-0AF6-46D8-9B33-51DC3B0D3F02}" srcId="{8917A3AA-747F-4000-90F7-8371C95709EC}" destId="{5B6B9DF0-5B73-49A2-BC91-AA2BC2084CA9}" srcOrd="0" destOrd="0" parTransId="{77BAC2ED-D2B5-4905-B99E-5DEDE8E7107E}" sibTransId="{D620F028-63A1-46EB-9706-052DCC2F162C}"/>
    <dgm:cxn modelId="{237D7A19-B2C8-46D2-A390-7744FA1FCDEB}" type="presOf" srcId="{729D1824-8EB4-4079-B3DD-469DC51BB331}" destId="{04CC3112-3AA1-43CE-A7BE-AE61B683052F}" srcOrd="0" destOrd="0" presId="urn:microsoft.com/office/officeart/2005/8/layout/vList6"/>
    <dgm:cxn modelId="{B4893F75-447C-45B0-AA33-004FBB2FDA96}" type="presOf" srcId="{CA8D8853-9947-4B91-905D-223190EEC6BB}" destId="{8C3949B3-FC8C-48F5-A02A-BDB9E4D379D9}" srcOrd="0" destOrd="0" presId="urn:microsoft.com/office/officeart/2005/8/layout/vList6"/>
    <dgm:cxn modelId="{B58B294A-39F1-4508-9856-28026DCE4A04}" type="presOf" srcId="{5B6B9DF0-5B73-49A2-BC91-AA2BC2084CA9}" destId="{1A6D2AB6-BF9F-4F6F-9A91-5E930821DB76}" srcOrd="0" destOrd="0" presId="urn:microsoft.com/office/officeart/2005/8/layout/vList6"/>
    <dgm:cxn modelId="{B22877E2-2D5B-430F-A08A-7E1BE249F3E3}" type="presOf" srcId="{861E850B-579D-4035-8169-B9D0769D2E1F}" destId="{92C4073B-A795-4284-B62C-212EF3B183FC}" srcOrd="0" destOrd="0" presId="urn:microsoft.com/office/officeart/2005/8/layout/vList6"/>
    <dgm:cxn modelId="{45B95A0F-C868-4B4F-A5A3-11DFEFC0280A}" type="presOf" srcId="{B6BCB3A7-191A-4235-B2ED-030E9E1F7CDE}" destId="{1A6D2AB6-BF9F-4F6F-9A91-5E930821DB76}" srcOrd="0" destOrd="1" presId="urn:microsoft.com/office/officeart/2005/8/layout/vList6"/>
    <dgm:cxn modelId="{8182D28C-0021-4779-8598-1762AFE443B4}" srcId="{CA8D8853-9947-4B91-905D-223190EEC6BB}" destId="{861E850B-579D-4035-8169-B9D0769D2E1F}" srcOrd="1" destOrd="0" parTransId="{941BF436-0C76-4BD4-AADB-0B38797C4F6B}" sibTransId="{079C5806-4634-45D7-9FA4-396347E619A7}"/>
    <dgm:cxn modelId="{FE4E2A18-FF58-4C86-8FC6-A694BECD6201}" type="presOf" srcId="{C65B97E0-EC36-4BB0-806C-6DF92A66E6FD}" destId="{04CC3112-3AA1-43CE-A7BE-AE61B683052F}" srcOrd="0" destOrd="1" presId="urn:microsoft.com/office/officeart/2005/8/layout/vList6"/>
    <dgm:cxn modelId="{AA2E8D42-17EC-40A4-97D2-6BC77BC97DBE}" srcId="{CA8D8853-9947-4B91-905D-223190EEC6BB}" destId="{8917A3AA-747F-4000-90F7-8371C95709EC}" srcOrd="0" destOrd="0" parTransId="{19DF32D6-4DD7-41C1-A5E1-3660C4033E9F}" sibTransId="{767363C7-08E5-42CE-B04E-3F73F183FD7E}"/>
    <dgm:cxn modelId="{76C7631F-D159-430F-8D4D-DD0E013D8448}" srcId="{861E850B-579D-4035-8169-B9D0769D2E1F}" destId="{C65B97E0-EC36-4BB0-806C-6DF92A66E6FD}" srcOrd="1" destOrd="0" parTransId="{17B42203-DBB6-46DE-9CCD-72DD35F0AA68}" sibTransId="{467A1ACA-88B7-4596-B6C9-225DA9249110}"/>
    <dgm:cxn modelId="{AEE4661F-4BD3-4832-9F83-030F892C34BB}" type="presOf" srcId="{8917A3AA-747F-4000-90F7-8371C95709EC}" destId="{F7B30805-5DC0-45C3-B131-8CC53344D4AD}" srcOrd="0" destOrd="0" presId="urn:microsoft.com/office/officeart/2005/8/layout/vList6"/>
    <dgm:cxn modelId="{9AF191D2-0EE2-4CB4-A9FE-FB3CBE9C5274}" srcId="{8917A3AA-747F-4000-90F7-8371C95709EC}" destId="{B6BCB3A7-191A-4235-B2ED-030E9E1F7CDE}" srcOrd="1" destOrd="0" parTransId="{0242116D-699C-4504-B400-9CD163A556A0}" sibTransId="{786F4626-735A-41CE-BFDC-9E0C0DC409E7}"/>
    <dgm:cxn modelId="{F0EBB838-6D1B-46AD-A51D-45F0F4EE67B2}" srcId="{861E850B-579D-4035-8169-B9D0769D2E1F}" destId="{729D1824-8EB4-4079-B3DD-469DC51BB331}" srcOrd="0" destOrd="0" parTransId="{87430874-AE8C-4C60-AF0F-E6D1F9FD2971}" sibTransId="{BAE07C92-EAC4-48FD-8272-43F47A0C82CD}"/>
    <dgm:cxn modelId="{B5818BBE-6D30-462B-A48A-10752B77C406}" type="presParOf" srcId="{8C3949B3-FC8C-48F5-A02A-BDB9E4D379D9}" destId="{8CAEC2B5-EF69-4FD8-928B-7194FCDB63AD}" srcOrd="0" destOrd="0" presId="urn:microsoft.com/office/officeart/2005/8/layout/vList6"/>
    <dgm:cxn modelId="{F447FEBA-83F6-4F5E-8A3D-220160291E4F}" type="presParOf" srcId="{8CAEC2B5-EF69-4FD8-928B-7194FCDB63AD}" destId="{F7B30805-5DC0-45C3-B131-8CC53344D4AD}" srcOrd="0" destOrd="0" presId="urn:microsoft.com/office/officeart/2005/8/layout/vList6"/>
    <dgm:cxn modelId="{C08AF604-4808-4C51-8CB3-62D2C8CA42B1}" type="presParOf" srcId="{8CAEC2B5-EF69-4FD8-928B-7194FCDB63AD}" destId="{1A6D2AB6-BF9F-4F6F-9A91-5E930821DB76}" srcOrd="1" destOrd="0" presId="urn:microsoft.com/office/officeart/2005/8/layout/vList6"/>
    <dgm:cxn modelId="{762548D9-A2AF-41A1-92B9-A05F6700C04D}" type="presParOf" srcId="{8C3949B3-FC8C-48F5-A02A-BDB9E4D379D9}" destId="{90EE1F1F-36C1-4A82-ACA9-02D3802526BC}" srcOrd="1" destOrd="0" presId="urn:microsoft.com/office/officeart/2005/8/layout/vList6"/>
    <dgm:cxn modelId="{E719198B-92CF-4468-977E-FAAD85C1A4DD}" type="presParOf" srcId="{8C3949B3-FC8C-48F5-A02A-BDB9E4D379D9}" destId="{C955AB37-1995-40AF-AB5B-D9356C786EA0}" srcOrd="2" destOrd="0" presId="urn:microsoft.com/office/officeart/2005/8/layout/vList6"/>
    <dgm:cxn modelId="{92FF45C5-3689-4FE7-8C04-8471F123FDED}" type="presParOf" srcId="{C955AB37-1995-40AF-AB5B-D9356C786EA0}" destId="{92C4073B-A795-4284-B62C-212EF3B183FC}" srcOrd="0" destOrd="0" presId="urn:microsoft.com/office/officeart/2005/8/layout/vList6"/>
    <dgm:cxn modelId="{5B7D0634-D971-4190-A5F4-4E00F372C48D}" type="presParOf" srcId="{C955AB37-1995-40AF-AB5B-D9356C786EA0}" destId="{04CC3112-3AA1-43CE-A7BE-AE61B683052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BFECD-409F-41AF-919E-155D7F43398E}">
      <dsp:nvSpPr>
        <dsp:cNvPr id="0" name=""/>
        <dsp:cNvSpPr/>
      </dsp:nvSpPr>
      <dsp:spPr>
        <a:xfrm>
          <a:off x="1851818" y="0"/>
          <a:ext cx="4525963" cy="45259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19CCFF-B482-449C-91AC-BE634AF93244}">
      <dsp:nvSpPr>
        <dsp:cNvPr id="0" name=""/>
        <dsp:cNvSpPr/>
      </dsp:nvSpPr>
      <dsp:spPr>
        <a:xfrm>
          <a:off x="2146006" y="294187"/>
          <a:ext cx="1810385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 smtClean="0"/>
            <a:t>訂定價格</a:t>
          </a:r>
          <a:endParaRPr lang="zh-TW" altLang="en-US" sz="4300" kern="1200" dirty="0"/>
        </a:p>
      </dsp:txBody>
      <dsp:txXfrm>
        <a:off x="2234382" y="382563"/>
        <a:ext cx="1633633" cy="1633633"/>
      </dsp:txXfrm>
    </dsp:sp>
    <dsp:sp modelId="{B0F07965-CFBD-4070-83A4-128355314744}">
      <dsp:nvSpPr>
        <dsp:cNvPr id="0" name=""/>
        <dsp:cNvSpPr/>
      </dsp:nvSpPr>
      <dsp:spPr>
        <a:xfrm>
          <a:off x="4273208" y="294187"/>
          <a:ext cx="1810385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 smtClean="0"/>
            <a:t>制定規範</a:t>
          </a:r>
          <a:endParaRPr lang="zh-TW" altLang="en-US" sz="4300" kern="1200" dirty="0"/>
        </a:p>
      </dsp:txBody>
      <dsp:txXfrm>
        <a:off x="4361584" y="382563"/>
        <a:ext cx="1633633" cy="1633633"/>
      </dsp:txXfrm>
    </dsp:sp>
    <dsp:sp modelId="{0FB9F83C-4A81-4201-ABEE-5FBFD2D1DAF3}">
      <dsp:nvSpPr>
        <dsp:cNvPr id="0" name=""/>
        <dsp:cNvSpPr/>
      </dsp:nvSpPr>
      <dsp:spPr>
        <a:xfrm>
          <a:off x="2146006" y="2421390"/>
          <a:ext cx="1810385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 smtClean="0"/>
            <a:t>互助結盟</a:t>
          </a:r>
          <a:endParaRPr lang="zh-TW" altLang="en-US" sz="4300" kern="1200" dirty="0"/>
        </a:p>
      </dsp:txBody>
      <dsp:txXfrm>
        <a:off x="2234382" y="2509766"/>
        <a:ext cx="1633633" cy="1633633"/>
      </dsp:txXfrm>
    </dsp:sp>
    <dsp:sp modelId="{A0DF3400-B14C-48A3-BAD4-702AAD91A086}">
      <dsp:nvSpPr>
        <dsp:cNvPr id="0" name=""/>
        <dsp:cNvSpPr/>
      </dsp:nvSpPr>
      <dsp:spPr>
        <a:xfrm>
          <a:off x="4273208" y="2421390"/>
          <a:ext cx="1810385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 smtClean="0"/>
            <a:t>劃分範圍</a:t>
          </a:r>
          <a:endParaRPr lang="zh-TW" altLang="en-US" sz="4300" kern="1200" dirty="0"/>
        </a:p>
      </dsp:txBody>
      <dsp:txXfrm>
        <a:off x="4361584" y="2509766"/>
        <a:ext cx="1633633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8806F-637B-4CF7-A619-D9BAC0313094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15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600" kern="1200" dirty="0" smtClean="0"/>
            <a:t>複製與透明使技術快速貶值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 dirty="0"/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200" kern="1200" dirty="0"/>
        </a:p>
      </dsp:txBody>
      <dsp:txXfrm>
        <a:off x="1751113" y="0"/>
        <a:ext cx="6478486" cy="1051932"/>
      </dsp:txXfrm>
    </dsp:sp>
    <dsp:sp modelId="{64558C85-36BB-445B-972E-DDD180761931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884EF8-4C21-4A09-93E7-3D92AF652520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/>
            <a:t>數位化使金流物流更易流動</a:t>
          </a:r>
          <a:endParaRPr lang="en-US" altLang="zh-TW" sz="3600" kern="1200" dirty="0" smtClean="0"/>
        </a:p>
      </dsp:txBody>
      <dsp:txXfrm>
        <a:off x="1751113" y="1157126"/>
        <a:ext cx="6478486" cy="1051932"/>
      </dsp:txXfrm>
    </dsp:sp>
    <dsp:sp modelId="{560873CC-44B4-422A-8398-1A3288475A9F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096F9-ED66-4374-8BEE-FBDC0E3FFC9F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smtClean="0"/>
            <a:t>全球化讓自然人更容易移動</a:t>
          </a:r>
          <a:endParaRPr lang="en-US" altLang="zh-TW" sz="3600" kern="1200" dirty="0" smtClean="0"/>
        </a:p>
      </dsp:txBody>
      <dsp:txXfrm>
        <a:off x="1751113" y="2314252"/>
        <a:ext cx="6478486" cy="1051932"/>
      </dsp:txXfrm>
    </dsp:sp>
    <dsp:sp modelId="{9066A4AD-2C8F-47F6-BF5F-282287D56B22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FDFF06-83CE-4FC8-931C-28DF17ECD05A}">
      <dsp:nvSpPr>
        <dsp:cNvPr id="0" name=""/>
        <dsp:cNvSpPr/>
      </dsp:nvSpPr>
      <dsp:spPr>
        <a:xfrm>
          <a:off x="0" y="3471378"/>
          <a:ext cx="8229600" cy="1051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/>
            <a:t>產業的競爭和興衰確實嚴峻</a:t>
          </a:r>
          <a:endParaRPr lang="zh-TW" altLang="en-US" sz="3600" kern="1200" dirty="0"/>
        </a:p>
      </dsp:txBody>
      <dsp:txXfrm>
        <a:off x="1751113" y="3471378"/>
        <a:ext cx="6478486" cy="1051932"/>
      </dsp:txXfrm>
    </dsp:sp>
    <dsp:sp modelId="{F8734D22-ED09-4D74-9D0C-1BEED2B992BC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93C86-AAA9-4408-B385-AB80CBD69CD3}">
      <dsp:nvSpPr>
        <dsp:cNvPr id="0" name=""/>
        <dsp:cNvSpPr/>
      </dsp:nvSpPr>
      <dsp:spPr>
        <a:xfrm>
          <a:off x="2032000" y="0"/>
          <a:ext cx="2032000" cy="203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kern="1200" dirty="0" smtClean="0"/>
            <a:t>組織以匯集智慧</a:t>
          </a:r>
          <a:endParaRPr lang="en-US" altLang="zh-TW" sz="2000" kern="1200" dirty="0" smtClean="0"/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 dirty="0"/>
        </a:p>
      </dsp:txBody>
      <dsp:txXfrm>
        <a:off x="2540000" y="1016000"/>
        <a:ext cx="1016000" cy="1016000"/>
      </dsp:txXfrm>
    </dsp:sp>
    <dsp:sp modelId="{3055813C-65FC-4FDC-A301-65EA2313ADAC}">
      <dsp:nvSpPr>
        <dsp:cNvPr id="0" name=""/>
        <dsp:cNvSpPr/>
      </dsp:nvSpPr>
      <dsp:spPr>
        <a:xfrm>
          <a:off x="1016000" y="2032000"/>
          <a:ext cx="2032000" cy="203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smtClean="0"/>
            <a:t>談判以透明溝通</a:t>
          </a:r>
          <a:endParaRPr lang="zh-TW" altLang="en-US" sz="1700" kern="1200" dirty="0"/>
        </a:p>
      </dsp:txBody>
      <dsp:txXfrm>
        <a:off x="1524000" y="3048000"/>
        <a:ext cx="1016000" cy="1016000"/>
      </dsp:txXfrm>
    </dsp:sp>
    <dsp:sp modelId="{A582E836-9F79-487C-9F72-6B07AC523E6C}">
      <dsp:nvSpPr>
        <dsp:cNvPr id="0" name=""/>
        <dsp:cNvSpPr/>
      </dsp:nvSpPr>
      <dsp:spPr>
        <a:xfrm rot="10800000">
          <a:off x="2032000" y="2032000"/>
          <a:ext cx="2032000" cy="203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700" kern="1200" dirty="0" smtClean="0"/>
            <a:t>團結以集結行動</a:t>
          </a:r>
          <a:endParaRPr lang="en-US" altLang="zh-TW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 dirty="0"/>
        </a:p>
      </dsp:txBody>
      <dsp:txXfrm rot="10800000">
        <a:off x="2540000" y="2032000"/>
        <a:ext cx="1016000" cy="1016000"/>
      </dsp:txXfrm>
    </dsp:sp>
    <dsp:sp modelId="{73C48CED-F73A-4E2E-BD3F-BA2C2898CDD7}">
      <dsp:nvSpPr>
        <dsp:cNvPr id="0" name=""/>
        <dsp:cNvSpPr/>
      </dsp:nvSpPr>
      <dsp:spPr>
        <a:xfrm>
          <a:off x="3048000" y="2032000"/>
          <a:ext cx="2032000" cy="203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smtClean="0"/>
            <a:t>爭議以展現決心</a:t>
          </a:r>
          <a:endParaRPr lang="zh-TW" altLang="en-US" sz="1700" kern="1200" dirty="0"/>
        </a:p>
      </dsp:txBody>
      <dsp:txXfrm>
        <a:off x="3556000" y="3048000"/>
        <a:ext cx="1016000" cy="1016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1FE8F-A483-4CF3-9B44-B526031AFBD0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2">
            <a:hueOff val="-6096032"/>
            <a:satOff val="744"/>
            <a:lumOff val="3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8B8F0-14FF-437B-BC71-87002C9D35E1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2">
            <a:hueOff val="-4064022"/>
            <a:satOff val="496"/>
            <a:lumOff val="24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FD9E6-7080-42D6-BD73-047273DE48E2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2">
            <a:hueOff val="-2032011"/>
            <a:satOff val="248"/>
            <a:lumOff val="12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48F3AB-4E93-45A5-9D36-9A83304083A7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A294E-A46A-43D7-9558-9F24F6C4AEA5}">
      <dsp:nvSpPr>
        <dsp:cNvPr id="0" name=""/>
        <dsp:cNvSpPr/>
      </dsp:nvSpPr>
      <dsp:spPr>
        <a:xfrm>
          <a:off x="3313137" y="1461318"/>
          <a:ext cx="1603325" cy="1603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印象</a:t>
          </a:r>
          <a:endParaRPr lang="zh-TW" altLang="en-US" sz="4000" kern="1200" dirty="0"/>
        </a:p>
      </dsp:txBody>
      <dsp:txXfrm>
        <a:off x="3547939" y="1696120"/>
        <a:ext cx="1133721" cy="1133721"/>
      </dsp:txXfrm>
    </dsp:sp>
    <dsp:sp modelId="{DFDB5DB5-2831-44FD-9A8C-BEC5A1C1F848}">
      <dsp:nvSpPr>
        <dsp:cNvPr id="0" name=""/>
        <dsp:cNvSpPr/>
      </dsp:nvSpPr>
      <dsp:spPr>
        <a:xfrm>
          <a:off x="3553636" y="1079"/>
          <a:ext cx="1122327" cy="11223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/>
            <a:t>帶人抗爭</a:t>
          </a:r>
          <a:endParaRPr lang="en-US" altLang="zh-TW" sz="2400" kern="1200" dirty="0" smtClean="0"/>
        </a:p>
      </dsp:txBody>
      <dsp:txXfrm>
        <a:off x="3717997" y="165440"/>
        <a:ext cx="793605" cy="793605"/>
      </dsp:txXfrm>
    </dsp:sp>
    <dsp:sp modelId="{ED4035E3-13B5-4D5B-9946-FB8E8508DEC5}">
      <dsp:nvSpPr>
        <dsp:cNvPr id="0" name=""/>
        <dsp:cNvSpPr/>
      </dsp:nvSpPr>
      <dsp:spPr>
        <a:xfrm>
          <a:off x="5254373" y="1701817"/>
          <a:ext cx="1122327" cy="1122327"/>
        </a:xfrm>
        <a:prstGeom prst="ellipse">
          <a:avLst/>
        </a:prstGeom>
        <a:solidFill>
          <a:schemeClr val="accent2">
            <a:hueOff val="-2032011"/>
            <a:satOff val="248"/>
            <a:lumOff val="12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多點福利</a:t>
          </a:r>
          <a:endParaRPr lang="en-US" altLang="zh-TW" sz="2400" kern="1200" dirty="0" smtClean="0"/>
        </a:p>
      </dsp:txBody>
      <dsp:txXfrm>
        <a:off x="5418734" y="1866178"/>
        <a:ext cx="793605" cy="793605"/>
      </dsp:txXfrm>
    </dsp:sp>
    <dsp:sp modelId="{A77E22BC-864E-4965-ABBA-B33ED0CF74F0}">
      <dsp:nvSpPr>
        <dsp:cNvPr id="0" name=""/>
        <dsp:cNvSpPr/>
      </dsp:nvSpPr>
      <dsp:spPr>
        <a:xfrm>
          <a:off x="3553636" y="3402555"/>
          <a:ext cx="1122327" cy="1122327"/>
        </a:xfrm>
        <a:prstGeom prst="ellipse">
          <a:avLst/>
        </a:prstGeom>
        <a:solidFill>
          <a:schemeClr val="accent2">
            <a:hueOff val="-4064022"/>
            <a:satOff val="496"/>
            <a:lumOff val="24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/>
            <a:t>聽我抱怨</a:t>
          </a:r>
          <a:endParaRPr lang="en-US" altLang="zh-TW" sz="2400" kern="1200" dirty="0" smtClean="0"/>
        </a:p>
      </dsp:txBody>
      <dsp:txXfrm>
        <a:off x="3717997" y="3566916"/>
        <a:ext cx="793605" cy="793605"/>
      </dsp:txXfrm>
    </dsp:sp>
    <dsp:sp modelId="{33153AEF-E1CB-48F9-A129-E4CC56E4BC19}">
      <dsp:nvSpPr>
        <dsp:cNvPr id="0" name=""/>
        <dsp:cNvSpPr/>
      </dsp:nvSpPr>
      <dsp:spPr>
        <a:xfrm>
          <a:off x="1852898" y="1701817"/>
          <a:ext cx="1122327" cy="1122327"/>
        </a:xfrm>
        <a:prstGeom prst="ellipse">
          <a:avLst/>
        </a:prstGeom>
        <a:solidFill>
          <a:schemeClr val="accent2">
            <a:hueOff val="-6096032"/>
            <a:satOff val="744"/>
            <a:lumOff val="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/>
            <a:t>買個保險</a:t>
          </a:r>
          <a:endParaRPr lang="en-US" altLang="zh-TW" sz="2400" kern="1200" dirty="0" smtClean="0"/>
        </a:p>
      </dsp:txBody>
      <dsp:txXfrm>
        <a:off x="2017259" y="1866178"/>
        <a:ext cx="793605" cy="793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799-962E-4B5B-AEB2-F47889204559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7786-5A55-407F-8CD1-F21CB91391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799-962E-4B5B-AEB2-F47889204559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7786-5A55-407F-8CD1-F21CB91391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799-962E-4B5B-AEB2-F47889204559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7786-5A55-407F-8CD1-F21CB91391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799-962E-4B5B-AEB2-F47889204559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7786-5A55-407F-8CD1-F21CB91391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799-962E-4B5B-AEB2-F47889204559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7786-5A55-407F-8CD1-F21CB91391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799-962E-4B5B-AEB2-F47889204559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7786-5A55-407F-8CD1-F21CB91391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799-962E-4B5B-AEB2-F47889204559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7786-5A55-407F-8CD1-F21CB91391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799-962E-4B5B-AEB2-F47889204559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7786-5A55-407F-8CD1-F21CB91391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799-962E-4B5B-AEB2-F47889204559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7786-5A55-407F-8CD1-F21CB91391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799-962E-4B5B-AEB2-F47889204559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7786-5A55-407F-8CD1-F21CB91391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C799-962E-4B5B-AEB2-F47889204559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7786-5A55-407F-8CD1-F21CB91391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4C799-962E-4B5B-AEB2-F47889204559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B7786-5A55-407F-8CD1-F21CB91391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dirty="0" smtClean="0"/>
              <a:t>讓工會成為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我們的生活方式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吳忠泰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那些是身分的認同？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5600"/>
              </a:lnSpc>
            </a:pPr>
            <a:r>
              <a:rPr lang="zh-TW" altLang="en-US" sz="3600" b="1" dirty="0"/>
              <a:t>某</a:t>
            </a:r>
            <a:r>
              <a:rPr lang="zh-TW" altLang="en-US" sz="3600" b="1" dirty="0" smtClean="0"/>
              <a:t>理事長接受政黨邀請擔任官員</a:t>
            </a:r>
            <a:endParaRPr lang="en-US" altLang="zh-TW" sz="3600" b="1" dirty="0" smtClean="0"/>
          </a:p>
          <a:p>
            <a:pPr>
              <a:lnSpc>
                <a:spcPts val="5600"/>
              </a:lnSpc>
            </a:pPr>
            <a:r>
              <a:rPr lang="zh-TW" altLang="en-US" sz="3600" b="1" dirty="0" smtClean="0"/>
              <a:t>將管理者位置安排優先於友會夥伴</a:t>
            </a:r>
            <a:endParaRPr lang="en-US" altLang="zh-TW" sz="3600" b="1" dirty="0" smtClean="0"/>
          </a:p>
          <a:p>
            <a:pPr>
              <a:lnSpc>
                <a:spcPts val="5600"/>
              </a:lnSpc>
            </a:pPr>
            <a:r>
              <a:rPr lang="zh-TW" altLang="en-US" sz="3600" b="1" dirty="0" smtClean="0"/>
              <a:t>當</a:t>
            </a:r>
            <a:r>
              <a:rPr lang="zh-TW" altLang="en-US" sz="3600" b="1" dirty="0"/>
              <a:t>過幹部</a:t>
            </a:r>
            <a:r>
              <a:rPr lang="zh-TW" altLang="en-US" sz="3600" b="1" dirty="0" smtClean="0"/>
              <a:t>，回去原來崗位工作</a:t>
            </a:r>
            <a:endParaRPr lang="en-US" altLang="zh-TW" sz="3600" b="1" dirty="0" smtClean="0"/>
          </a:p>
          <a:p>
            <a:pPr>
              <a:lnSpc>
                <a:spcPts val="5600"/>
              </a:lnSpc>
            </a:pPr>
            <a:r>
              <a:rPr lang="zh-TW" altLang="en-US" sz="3600" b="1" dirty="0" smtClean="0"/>
              <a:t>公校老師將孩子送往長距離外私校</a:t>
            </a:r>
            <a:endParaRPr lang="en-US" altLang="zh-TW" sz="3600" b="1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那些合乎工會價值？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5600"/>
              </a:lnSpc>
            </a:pPr>
            <a:r>
              <a:rPr lang="zh-TW" altLang="en-US" sz="4000" b="1" dirty="0" smtClean="0"/>
              <a:t>在管委會幫物業講話</a:t>
            </a:r>
            <a:endParaRPr lang="en-US" altLang="zh-TW" sz="4000" b="1" dirty="0" smtClean="0"/>
          </a:p>
          <a:p>
            <a:pPr>
              <a:lnSpc>
                <a:spcPts val="5600"/>
              </a:lnSpc>
            </a:pPr>
            <a:r>
              <a:rPr lang="zh-TW" altLang="en-US" sz="4000" b="1" dirty="0"/>
              <a:t>幫</a:t>
            </a:r>
            <a:r>
              <a:rPr lang="zh-TW" altLang="en-US" sz="4000" b="1" dirty="0" smtClean="0"/>
              <a:t>滯銷蔬菜找出路</a:t>
            </a:r>
            <a:endParaRPr lang="en-US" altLang="zh-TW" sz="4000" b="1" dirty="0" smtClean="0"/>
          </a:p>
          <a:p>
            <a:pPr>
              <a:lnSpc>
                <a:spcPts val="5600"/>
              </a:lnSpc>
            </a:pPr>
            <a:r>
              <a:rPr lang="zh-TW" altLang="en-US" sz="4000" b="1" dirty="0" smtClean="0"/>
              <a:t>選最</a:t>
            </a:r>
            <a:r>
              <a:rPr lang="zh-TW" altLang="en-US" sz="4000" b="1" dirty="0"/>
              <a:t>便宜</a:t>
            </a:r>
            <a:r>
              <a:rPr lang="zh-TW" altLang="en-US" sz="4000" b="1" dirty="0" smtClean="0"/>
              <a:t>的</a:t>
            </a:r>
            <a:r>
              <a:rPr lang="zh-TW" altLang="en-US" sz="4000" b="1" dirty="0"/>
              <a:t>廠商</a:t>
            </a:r>
            <a:endParaRPr lang="en-US" altLang="zh-TW" sz="4000" b="1" dirty="0" smtClean="0"/>
          </a:p>
          <a:p>
            <a:pPr>
              <a:lnSpc>
                <a:spcPts val="5600"/>
              </a:lnSpc>
            </a:pPr>
            <a:r>
              <a:rPr lang="zh-TW" altLang="en-US" sz="4000" b="1" dirty="0"/>
              <a:t>反對</a:t>
            </a:r>
            <a:r>
              <a:rPr lang="zh-TW" altLang="en-US" sz="4000" b="1" dirty="0" smtClean="0"/>
              <a:t>童工</a:t>
            </a:r>
            <a:endParaRPr lang="en-US" altLang="zh-TW" sz="4000" b="1" dirty="0" smtClean="0"/>
          </a:p>
          <a:p>
            <a:pPr>
              <a:lnSpc>
                <a:spcPts val="5600"/>
              </a:lnSpc>
            </a:pPr>
            <a:r>
              <a:rPr lang="zh-TW" altLang="en-US" sz="4000" b="1" dirty="0"/>
              <a:t>挑與刁</a:t>
            </a:r>
            <a:endParaRPr lang="en-US" altLang="zh-TW" sz="4000" b="1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謹記工會的信念和責任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5600"/>
              </a:lnSpc>
            </a:pPr>
            <a:r>
              <a:rPr lang="zh-TW" altLang="en-US" b="1" dirty="0" smtClean="0"/>
              <a:t>工作使人有尊嚴</a:t>
            </a:r>
            <a:endParaRPr lang="en-US" altLang="zh-TW" b="1" dirty="0" smtClean="0"/>
          </a:p>
          <a:p>
            <a:pPr>
              <a:lnSpc>
                <a:spcPts val="5600"/>
              </a:lnSpc>
            </a:pPr>
            <a:r>
              <a:rPr lang="zh-TW" altLang="en-US" sz="3600" b="1" dirty="0" smtClean="0"/>
              <a:t>收入是生活必須</a:t>
            </a:r>
            <a:endParaRPr lang="en-US" altLang="zh-TW" sz="3600" b="1" dirty="0" smtClean="0"/>
          </a:p>
          <a:p>
            <a:pPr>
              <a:lnSpc>
                <a:spcPts val="5600"/>
              </a:lnSpc>
            </a:pPr>
            <a:r>
              <a:rPr lang="zh-TW" altLang="en-US" sz="4000" b="1" dirty="0" smtClean="0"/>
              <a:t>工時隨時代調整</a:t>
            </a:r>
            <a:endParaRPr lang="en-US" altLang="zh-TW" sz="4000" b="1" dirty="0" smtClean="0"/>
          </a:p>
          <a:p>
            <a:pPr>
              <a:lnSpc>
                <a:spcPts val="5600"/>
              </a:lnSpc>
            </a:pPr>
            <a:r>
              <a:rPr lang="zh-TW" altLang="en-US" sz="4400" b="1" dirty="0"/>
              <a:t>福利和資方共</a:t>
            </a:r>
            <a:r>
              <a:rPr lang="zh-TW" altLang="en-US" sz="4400" b="1" dirty="0" smtClean="0"/>
              <a:t>創</a:t>
            </a:r>
            <a:endParaRPr lang="en-US" altLang="zh-TW" sz="4400" b="1" dirty="0" smtClean="0"/>
          </a:p>
          <a:p>
            <a:pPr>
              <a:lnSpc>
                <a:spcPts val="5600"/>
              </a:lnSpc>
            </a:pPr>
            <a:r>
              <a:rPr lang="zh-TW" altLang="en-US" sz="4800" b="1" dirty="0"/>
              <a:t>兼顧差異與</a:t>
            </a:r>
            <a:r>
              <a:rPr lang="zh-TW" altLang="en-US" sz="4800" b="1" dirty="0" smtClean="0"/>
              <a:t>全體</a:t>
            </a:r>
            <a:endParaRPr lang="en-US" altLang="zh-TW" sz="4800" b="1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工會，喔不，公會的產生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5600"/>
              </a:lnSpc>
            </a:pPr>
            <a:r>
              <a:rPr lang="zh-TW" altLang="en-US" sz="3600" dirty="0" smtClean="0"/>
              <a:t>中世紀歐洲，業必歸會</a:t>
            </a:r>
            <a:endParaRPr lang="en-US" altLang="zh-TW" sz="3600" dirty="0" smtClean="0"/>
          </a:p>
          <a:p>
            <a:pPr>
              <a:lnSpc>
                <a:spcPts val="5600"/>
              </a:lnSpc>
            </a:pPr>
            <a:r>
              <a:rPr lang="zh-TW" altLang="en-US" sz="3600" dirty="0" smtClean="0"/>
              <a:t>各種工匠組成各種行會</a:t>
            </a:r>
            <a:endParaRPr lang="en-US" altLang="zh-TW" sz="3600" dirty="0" smtClean="0"/>
          </a:p>
          <a:p>
            <a:r>
              <a:rPr lang="zh-TW" altLang="en-US" sz="4800" dirty="0" smtClean="0"/>
              <a:t>綁住你，然後保護你</a:t>
            </a:r>
            <a:endParaRPr lang="en-US" altLang="zh-TW" sz="4800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公會的功能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那麼，工會呢</a:t>
            </a: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工業革命以後，勞動者多數變成</a:t>
            </a:r>
            <a:r>
              <a:rPr lang="zh-TW" altLang="en-US" b="1" dirty="0"/>
              <a:t>受</a:t>
            </a:r>
            <a:r>
              <a:rPr lang="zh-TW" altLang="en-US" b="1" dirty="0" smtClean="0"/>
              <a:t>雇者</a:t>
            </a:r>
            <a:endParaRPr lang="en-US" altLang="zh-TW" b="1" dirty="0" smtClean="0"/>
          </a:p>
          <a:p>
            <a:r>
              <a:rPr lang="zh-TW" altLang="en-US" b="1" dirty="0" smtClean="0"/>
              <a:t>雇主與受雇者不對等</a:t>
            </a:r>
            <a:endParaRPr lang="en-US" altLang="zh-TW" b="1" dirty="0" smtClean="0"/>
          </a:p>
          <a:p>
            <a:r>
              <a:rPr lang="zh-TW" altLang="en-US" b="1" dirty="0" smtClean="0"/>
              <a:t>管理者與被管理者不對等</a:t>
            </a:r>
            <a:endParaRPr lang="en-US" altLang="zh-TW" b="1" dirty="0" smtClean="0"/>
          </a:p>
          <a:p>
            <a:r>
              <a:rPr lang="zh-TW" altLang="en-US" sz="4800" b="1" dirty="0" smtClean="0"/>
              <a:t>可被輕易解聘</a:t>
            </a:r>
            <a:endParaRPr lang="en-US" altLang="zh-TW" sz="4800" b="1" dirty="0" smtClean="0"/>
          </a:p>
          <a:p>
            <a:r>
              <a:rPr lang="zh-TW" altLang="en-US" sz="4800" b="1" dirty="0"/>
              <a:t>風險自己</a:t>
            </a:r>
            <a:r>
              <a:rPr lang="zh-TW" altLang="en-US" sz="4800" b="1" dirty="0" smtClean="0"/>
              <a:t>負擔</a:t>
            </a:r>
            <a:endParaRPr lang="en-US" altLang="zh-TW" sz="4800" b="1" dirty="0" smtClean="0"/>
          </a:p>
          <a:p>
            <a:r>
              <a:rPr lang="zh-TW" altLang="en-US" sz="4800" b="1" dirty="0"/>
              <a:t>工資無法</a:t>
            </a:r>
            <a:r>
              <a:rPr lang="zh-TW" altLang="en-US" sz="4800" b="1" dirty="0" smtClean="0"/>
              <a:t>談判</a:t>
            </a:r>
            <a:endParaRPr lang="en-US" altLang="zh-TW" sz="4800" b="1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現在比工業革命時期情勢更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誰說只有藍領需要工會？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5600"/>
              </a:lnSpc>
            </a:pPr>
            <a:r>
              <a:rPr lang="zh-TW" altLang="en-US" sz="3600" b="1" dirty="0" smtClean="0">
                <a:latin typeface="+mn-ea"/>
              </a:rPr>
              <a:t>醫療集中化    醫生不要勞動權？</a:t>
            </a:r>
            <a:endParaRPr lang="en-US" altLang="zh-TW" sz="3600" b="1" dirty="0" smtClean="0">
              <a:latin typeface="+mn-ea"/>
            </a:endParaRPr>
          </a:p>
          <a:p>
            <a:pPr>
              <a:lnSpc>
                <a:spcPts val="5600"/>
              </a:lnSpc>
            </a:pPr>
            <a:r>
              <a:rPr lang="zh-TW" altLang="en-US" sz="3600" b="1" dirty="0">
                <a:latin typeface="+mn-ea"/>
              </a:rPr>
              <a:t>教育</a:t>
            </a:r>
            <a:r>
              <a:rPr lang="zh-TW" altLang="en-US" sz="3600" b="1" dirty="0" smtClean="0">
                <a:latin typeface="+mn-ea"/>
              </a:rPr>
              <a:t>商品化    教師不用勞動權？</a:t>
            </a:r>
            <a:endParaRPr lang="en-US" altLang="zh-TW" sz="3600" b="1" dirty="0" smtClean="0">
              <a:latin typeface="+mn-ea"/>
            </a:endParaRPr>
          </a:p>
          <a:p>
            <a:pPr>
              <a:lnSpc>
                <a:spcPts val="5600"/>
              </a:lnSpc>
            </a:pPr>
            <a:r>
              <a:rPr lang="zh-TW" altLang="en-US" sz="3600" b="1" dirty="0" smtClean="0">
                <a:latin typeface="+mn-ea"/>
              </a:rPr>
              <a:t>銀行</a:t>
            </a:r>
            <a:r>
              <a:rPr lang="zh-TW" altLang="en-US" sz="3600" b="1" dirty="0">
                <a:latin typeface="+mn-ea"/>
              </a:rPr>
              <a:t>自動</a:t>
            </a:r>
            <a:r>
              <a:rPr lang="zh-TW" altLang="en-US" sz="3600" b="1" dirty="0" smtClean="0">
                <a:latin typeface="+mn-ea"/>
              </a:rPr>
              <a:t>化     </a:t>
            </a:r>
            <a:r>
              <a:rPr lang="zh-TW" altLang="en-US" sz="3600" b="1" dirty="0">
                <a:latin typeface="+mn-ea"/>
              </a:rPr>
              <a:t>行員不用勞動</a:t>
            </a:r>
            <a:r>
              <a:rPr lang="zh-TW" altLang="en-US" sz="3600" b="1" dirty="0" smtClean="0">
                <a:latin typeface="+mn-ea"/>
              </a:rPr>
              <a:t>權？ </a:t>
            </a:r>
            <a:endParaRPr lang="en-US" altLang="zh-TW" sz="3600" b="1" dirty="0">
              <a:latin typeface="+mn-ea"/>
            </a:endParaRPr>
          </a:p>
          <a:p>
            <a:pPr>
              <a:lnSpc>
                <a:spcPts val="5600"/>
              </a:lnSpc>
            </a:pPr>
            <a:r>
              <a:rPr lang="zh-TW" altLang="en-US" sz="4000" b="1" dirty="0" smtClean="0">
                <a:latin typeface="+mn-ea"/>
              </a:rPr>
              <a:t>客服國際化     印度搶美國人工作</a:t>
            </a:r>
            <a:r>
              <a:rPr lang="zh-TW" altLang="en-US" sz="4000" dirty="0" smtClean="0"/>
              <a:t>！</a:t>
            </a:r>
            <a:endParaRPr lang="en-US" altLang="zh-TW" sz="4000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工</a:t>
            </a:r>
            <a:r>
              <a:rPr lang="zh-TW" altLang="en-US" dirty="0" smtClean="0"/>
              <a:t>會的功能是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一般人認為的工會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其實工會是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86</TotalTime>
  <Words>299</Words>
  <Application>Microsoft Office PowerPoint</Application>
  <PresentationFormat>如螢幕大小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龍騰四海</vt:lpstr>
      <vt:lpstr>讓工會成為 我們的生活方式</vt:lpstr>
      <vt:lpstr>工會，喔不，公會的產生</vt:lpstr>
      <vt:lpstr>公會的功能</vt:lpstr>
      <vt:lpstr>那麼，工會呢</vt:lpstr>
      <vt:lpstr>現在比工業革命時期情勢更~</vt:lpstr>
      <vt:lpstr>誰說只有藍領需要工會？</vt:lpstr>
      <vt:lpstr>工會的功能是~</vt:lpstr>
      <vt:lpstr>一般人認為的工會</vt:lpstr>
      <vt:lpstr>其實工會是</vt:lpstr>
      <vt:lpstr>那些是身分的認同？</vt:lpstr>
      <vt:lpstr>那些合乎工會價值？</vt:lpstr>
      <vt:lpstr>謹記工會的信念和責任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讓工會成為我們的生活方式</dc:title>
  <dc:creator>user</dc:creator>
  <cp:lastModifiedBy>簡宗宏</cp:lastModifiedBy>
  <cp:revision>7</cp:revision>
  <dcterms:created xsi:type="dcterms:W3CDTF">2017-04-28T02:05:31Z</dcterms:created>
  <dcterms:modified xsi:type="dcterms:W3CDTF">2017-04-28T09:54:53Z</dcterms:modified>
</cp:coreProperties>
</file>